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30"/>
  </p:notesMasterIdLst>
  <p:sldIdLst>
    <p:sldId id="256" r:id="rId2"/>
    <p:sldId id="262" r:id="rId3"/>
    <p:sldId id="257" r:id="rId4"/>
    <p:sldId id="258" r:id="rId5"/>
    <p:sldId id="261" r:id="rId6"/>
    <p:sldId id="312" r:id="rId7"/>
    <p:sldId id="313" r:id="rId8"/>
    <p:sldId id="314" r:id="rId9"/>
    <p:sldId id="263" r:id="rId10"/>
    <p:sldId id="315" r:id="rId11"/>
    <p:sldId id="266" r:id="rId12"/>
    <p:sldId id="287" r:id="rId13"/>
    <p:sldId id="316" r:id="rId14"/>
    <p:sldId id="317" r:id="rId15"/>
    <p:sldId id="318" r:id="rId16"/>
    <p:sldId id="275" r:id="rId17"/>
    <p:sldId id="321" r:id="rId18"/>
    <p:sldId id="322" r:id="rId19"/>
    <p:sldId id="264" r:id="rId20"/>
    <p:sldId id="323" r:id="rId21"/>
    <p:sldId id="265" r:id="rId22"/>
    <p:sldId id="319" r:id="rId23"/>
    <p:sldId id="324" r:id="rId24"/>
    <p:sldId id="325" r:id="rId25"/>
    <p:sldId id="289" r:id="rId26"/>
    <p:sldId id="320" r:id="rId27"/>
    <p:sldId id="288" r:id="rId28"/>
    <p:sldId id="285" r:id="rId2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31"/>
      <p:bold r:id="rId32"/>
      <p:italic r:id="rId33"/>
      <p:boldItalic r:id="rId34"/>
    </p:embeddedFont>
    <p:embeddedFont>
      <p:font typeface="Karla" pitchFamily="2" charset="0"/>
      <p:regular r:id="rId35"/>
      <p:bold r:id="rId36"/>
    </p:embeddedFont>
    <p:embeddedFont>
      <p:font typeface="Montserrat" panose="00000500000000000000" pitchFamily="2" charset="0"/>
      <p:regular r:id="rId37"/>
      <p:bold r:id="rId38"/>
      <p:italic r:id="rId39"/>
      <p:boldItalic r:id="rId40"/>
    </p:embeddedFont>
    <p:embeddedFont>
      <p:font typeface="Nunito" pitchFamily="2" charset="0"/>
      <p:regular r:id="rId41"/>
      <p:bold r:id="rId42"/>
      <p:italic r:id="rId43"/>
      <p:boldItalic r:id="rId44"/>
    </p:embeddedFont>
    <p:embeddedFont>
      <p:font typeface="Ranchers" panose="020B0604020202020204" charset="0"/>
      <p:regular r:id="rId45"/>
    </p:embeddedFont>
    <p:embeddedFont>
      <p:font typeface="Roboto Condensed Light" panose="02000000000000000000" pitchFamily="2" charset="0"/>
      <p:regular r:id="rId46"/>
      <p: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98AD46-2A73-41D5-B8DE-56D942B79799}">
  <a:tblStyle styleId="{DF98AD46-2A73-41D5-B8DE-56D942B797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7D85FA-6825-45DE-94DE-00C5992AF9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11" autoAdjust="0"/>
  </p:normalViewPr>
  <p:slideViewPr>
    <p:cSldViewPr snapToGrid="0">
      <p:cViewPr varScale="1">
        <p:scale>
          <a:sx n="95" d="100"/>
          <a:sy n="95" d="100"/>
        </p:scale>
        <p:origin x="460" y="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10725083108_1_1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10725083108_1_1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g10725083108_1_15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2" name="Google Shape;2312;g10725083108_1_15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10725083108_1_15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10725083108_1_15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10725083108_1_13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10725083108_1_13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" name="Google Shape;1028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072508310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1072508310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g10725083108_1_1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9" name="Google Shape;1279;g10725083108_1_1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10725083108_1_15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3" name="Google Shape;2293;g10725083108_1_15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10725083108_1_8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10725083108_1_8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8346330">
            <a:off x="141355" y="614164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92275" y="1033400"/>
            <a:ext cx="4811700" cy="24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425" y="3634300"/>
            <a:ext cx="389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 rot="-8346330">
            <a:off x="6225130" y="1950214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4500025">
            <a:off x="224177" y="4067780"/>
            <a:ext cx="801426" cy="891437"/>
            <a:chOff x="5036425" y="4336575"/>
            <a:chExt cx="462575" cy="514500"/>
          </a:xfrm>
        </p:grpSpPr>
        <p:sp>
          <p:nvSpPr>
            <p:cNvPr id="14" name="Google Shape;14;p2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-715250" y="-546600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 rot="10800000">
            <a:off x="3142033" y="4595506"/>
            <a:ext cx="1629084" cy="699291"/>
            <a:chOff x="2131825" y="1374025"/>
            <a:chExt cx="998825" cy="428750"/>
          </a:xfrm>
        </p:grpSpPr>
        <p:sp>
          <p:nvSpPr>
            <p:cNvPr id="23" name="Google Shape;23;p2"/>
            <p:cNvSpPr/>
            <p:nvPr/>
          </p:nvSpPr>
          <p:spPr>
            <a:xfrm>
              <a:off x="2131825" y="1374025"/>
              <a:ext cx="998825" cy="428750"/>
            </a:xfrm>
            <a:custGeom>
              <a:avLst/>
              <a:gdLst/>
              <a:ahLst/>
              <a:cxnLst/>
              <a:rect l="l" t="t" r="r" b="b"/>
              <a:pathLst>
                <a:path w="39953" h="17150" extrusionOk="0">
                  <a:moveTo>
                    <a:pt x="0" y="0"/>
                  </a:moveTo>
                  <a:lnTo>
                    <a:pt x="338" y="2029"/>
                  </a:lnTo>
                  <a:lnTo>
                    <a:pt x="821" y="4058"/>
                  </a:lnTo>
                  <a:lnTo>
                    <a:pt x="1353" y="6039"/>
                  </a:lnTo>
                  <a:lnTo>
                    <a:pt x="1691" y="7005"/>
                  </a:lnTo>
                  <a:lnTo>
                    <a:pt x="2029" y="7971"/>
                  </a:lnTo>
                  <a:lnTo>
                    <a:pt x="2416" y="8937"/>
                  </a:lnTo>
                  <a:lnTo>
                    <a:pt x="2850" y="9855"/>
                  </a:lnTo>
                  <a:lnTo>
                    <a:pt x="3334" y="10773"/>
                  </a:lnTo>
                  <a:lnTo>
                    <a:pt x="3865" y="11642"/>
                  </a:lnTo>
                  <a:lnTo>
                    <a:pt x="4493" y="12464"/>
                  </a:lnTo>
                  <a:lnTo>
                    <a:pt x="5169" y="13237"/>
                  </a:lnTo>
                  <a:lnTo>
                    <a:pt x="5894" y="13913"/>
                  </a:lnTo>
                  <a:lnTo>
                    <a:pt x="6667" y="14589"/>
                  </a:lnTo>
                  <a:lnTo>
                    <a:pt x="7488" y="15121"/>
                  </a:lnTo>
                  <a:lnTo>
                    <a:pt x="8358" y="15604"/>
                  </a:lnTo>
                  <a:lnTo>
                    <a:pt x="9276" y="15990"/>
                  </a:lnTo>
                  <a:lnTo>
                    <a:pt x="10193" y="16328"/>
                  </a:lnTo>
                  <a:lnTo>
                    <a:pt x="11160" y="16618"/>
                  </a:lnTo>
                  <a:lnTo>
                    <a:pt x="12126" y="16812"/>
                  </a:lnTo>
                  <a:lnTo>
                    <a:pt x="13092" y="16956"/>
                  </a:lnTo>
                  <a:lnTo>
                    <a:pt x="14107" y="17053"/>
                  </a:lnTo>
                  <a:lnTo>
                    <a:pt x="15073" y="17101"/>
                  </a:lnTo>
                  <a:lnTo>
                    <a:pt x="16087" y="17150"/>
                  </a:lnTo>
                  <a:lnTo>
                    <a:pt x="17053" y="17101"/>
                  </a:lnTo>
                  <a:lnTo>
                    <a:pt x="18068" y="17053"/>
                  </a:lnTo>
                  <a:lnTo>
                    <a:pt x="20049" y="16908"/>
                  </a:lnTo>
                  <a:lnTo>
                    <a:pt x="21981" y="16715"/>
                  </a:lnTo>
                  <a:lnTo>
                    <a:pt x="24686" y="16377"/>
                  </a:lnTo>
                  <a:lnTo>
                    <a:pt x="26039" y="16184"/>
                  </a:lnTo>
                  <a:lnTo>
                    <a:pt x="27343" y="15942"/>
                  </a:lnTo>
                  <a:lnTo>
                    <a:pt x="28648" y="15652"/>
                  </a:lnTo>
                  <a:lnTo>
                    <a:pt x="29904" y="15266"/>
                  </a:lnTo>
                  <a:lnTo>
                    <a:pt x="31160" y="14783"/>
                  </a:lnTo>
                  <a:lnTo>
                    <a:pt x="31788" y="14493"/>
                  </a:lnTo>
                  <a:lnTo>
                    <a:pt x="32368" y="14203"/>
                  </a:lnTo>
                  <a:lnTo>
                    <a:pt x="33189" y="13720"/>
                  </a:lnTo>
                  <a:lnTo>
                    <a:pt x="33962" y="13188"/>
                  </a:lnTo>
                  <a:lnTo>
                    <a:pt x="34686" y="12657"/>
                  </a:lnTo>
                  <a:lnTo>
                    <a:pt x="35411" y="12029"/>
                  </a:lnTo>
                  <a:lnTo>
                    <a:pt x="36039" y="11353"/>
                  </a:lnTo>
                  <a:lnTo>
                    <a:pt x="36667" y="10676"/>
                  </a:lnTo>
                  <a:lnTo>
                    <a:pt x="37247" y="9903"/>
                  </a:lnTo>
                  <a:lnTo>
                    <a:pt x="37778" y="9130"/>
                  </a:lnTo>
                  <a:lnTo>
                    <a:pt x="38261" y="8357"/>
                  </a:lnTo>
                  <a:lnTo>
                    <a:pt x="38648" y="7488"/>
                  </a:lnTo>
                  <a:lnTo>
                    <a:pt x="39034" y="6667"/>
                  </a:lnTo>
                  <a:lnTo>
                    <a:pt x="39324" y="5797"/>
                  </a:lnTo>
                  <a:lnTo>
                    <a:pt x="39614" y="4879"/>
                  </a:lnTo>
                  <a:lnTo>
                    <a:pt x="39759" y="3961"/>
                  </a:lnTo>
                  <a:lnTo>
                    <a:pt x="39904" y="3043"/>
                  </a:lnTo>
                  <a:lnTo>
                    <a:pt x="39952" y="2126"/>
                  </a:lnTo>
                  <a:lnTo>
                    <a:pt x="35797" y="1884"/>
                  </a:lnTo>
                  <a:lnTo>
                    <a:pt x="35701" y="2609"/>
                  </a:lnTo>
                  <a:lnTo>
                    <a:pt x="35604" y="3333"/>
                  </a:lnTo>
                  <a:lnTo>
                    <a:pt x="35508" y="4010"/>
                  </a:lnTo>
                  <a:lnTo>
                    <a:pt x="35314" y="4686"/>
                  </a:lnTo>
                  <a:lnTo>
                    <a:pt x="35073" y="5362"/>
                  </a:lnTo>
                  <a:lnTo>
                    <a:pt x="34831" y="5990"/>
                  </a:lnTo>
                  <a:lnTo>
                    <a:pt x="34541" y="6667"/>
                  </a:lnTo>
                  <a:lnTo>
                    <a:pt x="34203" y="7246"/>
                  </a:lnTo>
                  <a:lnTo>
                    <a:pt x="33865" y="7826"/>
                  </a:lnTo>
                  <a:lnTo>
                    <a:pt x="33430" y="8406"/>
                  </a:lnTo>
                  <a:lnTo>
                    <a:pt x="32996" y="8937"/>
                  </a:lnTo>
                  <a:lnTo>
                    <a:pt x="32512" y="9469"/>
                  </a:lnTo>
                  <a:lnTo>
                    <a:pt x="32029" y="9952"/>
                  </a:lnTo>
                  <a:lnTo>
                    <a:pt x="31498" y="10386"/>
                  </a:lnTo>
                  <a:lnTo>
                    <a:pt x="30918" y="10821"/>
                  </a:lnTo>
                  <a:lnTo>
                    <a:pt x="30339" y="11208"/>
                  </a:lnTo>
                  <a:lnTo>
                    <a:pt x="29662" y="11594"/>
                  </a:lnTo>
                  <a:lnTo>
                    <a:pt x="29034" y="11884"/>
                  </a:lnTo>
                  <a:lnTo>
                    <a:pt x="28358" y="12174"/>
                  </a:lnTo>
                  <a:lnTo>
                    <a:pt x="27633" y="12415"/>
                  </a:lnTo>
                  <a:lnTo>
                    <a:pt x="26957" y="12657"/>
                  </a:lnTo>
                  <a:lnTo>
                    <a:pt x="26232" y="12802"/>
                  </a:lnTo>
                  <a:lnTo>
                    <a:pt x="24783" y="13092"/>
                  </a:lnTo>
                  <a:lnTo>
                    <a:pt x="23285" y="13333"/>
                  </a:lnTo>
                  <a:lnTo>
                    <a:pt x="21788" y="13430"/>
                  </a:lnTo>
                  <a:lnTo>
                    <a:pt x="20290" y="13527"/>
                  </a:lnTo>
                  <a:lnTo>
                    <a:pt x="18793" y="13575"/>
                  </a:lnTo>
                  <a:lnTo>
                    <a:pt x="17633" y="13623"/>
                  </a:lnTo>
                  <a:lnTo>
                    <a:pt x="15218" y="13623"/>
                  </a:lnTo>
                  <a:lnTo>
                    <a:pt x="14058" y="13478"/>
                  </a:lnTo>
                  <a:lnTo>
                    <a:pt x="12899" y="13333"/>
                  </a:lnTo>
                  <a:lnTo>
                    <a:pt x="12319" y="13188"/>
                  </a:lnTo>
                  <a:lnTo>
                    <a:pt x="11788" y="13043"/>
                  </a:lnTo>
                  <a:lnTo>
                    <a:pt x="11208" y="12850"/>
                  </a:lnTo>
                  <a:lnTo>
                    <a:pt x="10677" y="12609"/>
                  </a:lnTo>
                  <a:lnTo>
                    <a:pt x="10193" y="12319"/>
                  </a:lnTo>
                  <a:lnTo>
                    <a:pt x="9662" y="12029"/>
                  </a:lnTo>
                  <a:lnTo>
                    <a:pt x="8986" y="11546"/>
                  </a:lnTo>
                  <a:lnTo>
                    <a:pt x="8358" y="10966"/>
                  </a:lnTo>
                  <a:lnTo>
                    <a:pt x="7826" y="10386"/>
                  </a:lnTo>
                  <a:lnTo>
                    <a:pt x="7295" y="9710"/>
                  </a:lnTo>
                  <a:lnTo>
                    <a:pt x="6860" y="8985"/>
                  </a:lnTo>
                  <a:lnTo>
                    <a:pt x="6474" y="8261"/>
                  </a:lnTo>
                  <a:lnTo>
                    <a:pt x="6087" y="7488"/>
                  </a:lnTo>
                  <a:lnTo>
                    <a:pt x="5797" y="6715"/>
                  </a:lnTo>
                  <a:lnTo>
                    <a:pt x="5556" y="5942"/>
                  </a:lnTo>
                  <a:lnTo>
                    <a:pt x="5314" y="5121"/>
                  </a:lnTo>
                  <a:lnTo>
                    <a:pt x="5121" y="4300"/>
                  </a:lnTo>
                  <a:lnTo>
                    <a:pt x="4976" y="3478"/>
                  </a:lnTo>
                  <a:lnTo>
                    <a:pt x="4735" y="1836"/>
                  </a:lnTo>
                  <a:lnTo>
                    <a:pt x="4541" y="145"/>
                  </a:lnTo>
                  <a:lnTo>
                    <a:pt x="4445" y="97"/>
                  </a:lnTo>
                  <a:lnTo>
                    <a:pt x="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296075" y="1374025"/>
              <a:ext cx="619575" cy="265700"/>
            </a:xfrm>
            <a:custGeom>
              <a:avLst/>
              <a:gdLst/>
              <a:ahLst/>
              <a:cxnLst/>
              <a:rect l="l" t="t" r="r" b="b"/>
              <a:pathLst>
                <a:path w="24783" h="10628" extrusionOk="0">
                  <a:moveTo>
                    <a:pt x="0" y="0"/>
                  </a:moveTo>
                  <a:lnTo>
                    <a:pt x="194" y="1256"/>
                  </a:lnTo>
                  <a:lnTo>
                    <a:pt x="483" y="2512"/>
                  </a:lnTo>
                  <a:lnTo>
                    <a:pt x="822" y="3768"/>
                  </a:lnTo>
                  <a:lnTo>
                    <a:pt x="1256" y="4976"/>
                  </a:lnTo>
                  <a:lnTo>
                    <a:pt x="1498" y="5556"/>
                  </a:lnTo>
                  <a:lnTo>
                    <a:pt x="1739" y="6135"/>
                  </a:lnTo>
                  <a:lnTo>
                    <a:pt x="2029" y="6667"/>
                  </a:lnTo>
                  <a:lnTo>
                    <a:pt x="2416" y="7246"/>
                  </a:lnTo>
                  <a:lnTo>
                    <a:pt x="2754" y="7729"/>
                  </a:lnTo>
                  <a:lnTo>
                    <a:pt x="3189" y="8213"/>
                  </a:lnTo>
                  <a:lnTo>
                    <a:pt x="3623" y="8647"/>
                  </a:lnTo>
                  <a:lnTo>
                    <a:pt x="4155" y="9034"/>
                  </a:lnTo>
                  <a:lnTo>
                    <a:pt x="4638" y="9372"/>
                  </a:lnTo>
                  <a:lnTo>
                    <a:pt x="5169" y="9710"/>
                  </a:lnTo>
                  <a:lnTo>
                    <a:pt x="5749" y="9952"/>
                  </a:lnTo>
                  <a:lnTo>
                    <a:pt x="6329" y="10145"/>
                  </a:lnTo>
                  <a:lnTo>
                    <a:pt x="6909" y="10290"/>
                  </a:lnTo>
                  <a:lnTo>
                    <a:pt x="7537" y="10435"/>
                  </a:lnTo>
                  <a:lnTo>
                    <a:pt x="8116" y="10531"/>
                  </a:lnTo>
                  <a:lnTo>
                    <a:pt x="8744" y="10580"/>
                  </a:lnTo>
                  <a:lnTo>
                    <a:pt x="9952" y="10628"/>
                  </a:lnTo>
                  <a:lnTo>
                    <a:pt x="11208" y="10580"/>
                  </a:lnTo>
                  <a:lnTo>
                    <a:pt x="12416" y="10483"/>
                  </a:lnTo>
                  <a:lnTo>
                    <a:pt x="13672" y="10386"/>
                  </a:lnTo>
                  <a:lnTo>
                    <a:pt x="15314" y="10193"/>
                  </a:lnTo>
                  <a:lnTo>
                    <a:pt x="16136" y="10048"/>
                  </a:lnTo>
                  <a:lnTo>
                    <a:pt x="16957" y="9903"/>
                  </a:lnTo>
                  <a:lnTo>
                    <a:pt x="17778" y="9710"/>
                  </a:lnTo>
                  <a:lnTo>
                    <a:pt x="18551" y="9469"/>
                  </a:lnTo>
                  <a:lnTo>
                    <a:pt x="19324" y="9179"/>
                  </a:lnTo>
                  <a:lnTo>
                    <a:pt x="20097" y="8841"/>
                  </a:lnTo>
                  <a:lnTo>
                    <a:pt x="20580" y="8551"/>
                  </a:lnTo>
                  <a:lnTo>
                    <a:pt x="21063" y="8213"/>
                  </a:lnTo>
                  <a:lnTo>
                    <a:pt x="21546" y="7826"/>
                  </a:lnTo>
                  <a:lnTo>
                    <a:pt x="21981" y="7488"/>
                  </a:lnTo>
                  <a:lnTo>
                    <a:pt x="22368" y="7053"/>
                  </a:lnTo>
                  <a:lnTo>
                    <a:pt x="22754" y="6618"/>
                  </a:lnTo>
                  <a:lnTo>
                    <a:pt x="23140" y="6184"/>
                  </a:lnTo>
                  <a:lnTo>
                    <a:pt x="23430" y="5700"/>
                  </a:lnTo>
                  <a:lnTo>
                    <a:pt x="23720" y="5169"/>
                  </a:lnTo>
                  <a:lnTo>
                    <a:pt x="24010" y="4686"/>
                  </a:lnTo>
                  <a:lnTo>
                    <a:pt x="24252" y="4155"/>
                  </a:lnTo>
                  <a:lnTo>
                    <a:pt x="24445" y="3575"/>
                  </a:lnTo>
                  <a:lnTo>
                    <a:pt x="24590" y="3043"/>
                  </a:lnTo>
                  <a:lnTo>
                    <a:pt x="24686" y="2464"/>
                  </a:lnTo>
                  <a:lnTo>
                    <a:pt x="24783" y="1884"/>
                  </a:lnTo>
                  <a:lnTo>
                    <a:pt x="24783" y="1304"/>
                  </a:lnTo>
                  <a:lnTo>
                    <a:pt x="22223" y="1208"/>
                  </a:lnTo>
                  <a:lnTo>
                    <a:pt x="22126" y="2077"/>
                  </a:lnTo>
                  <a:lnTo>
                    <a:pt x="21933" y="2899"/>
                  </a:lnTo>
                  <a:lnTo>
                    <a:pt x="21643" y="3720"/>
                  </a:lnTo>
                  <a:lnTo>
                    <a:pt x="21256" y="4493"/>
                  </a:lnTo>
                  <a:lnTo>
                    <a:pt x="20773" y="5217"/>
                  </a:lnTo>
                  <a:lnTo>
                    <a:pt x="20194" y="5894"/>
                  </a:lnTo>
                  <a:lnTo>
                    <a:pt x="19566" y="6473"/>
                  </a:lnTo>
                  <a:lnTo>
                    <a:pt x="18841" y="6957"/>
                  </a:lnTo>
                  <a:lnTo>
                    <a:pt x="18020" y="7391"/>
                  </a:lnTo>
                  <a:lnTo>
                    <a:pt x="17150" y="7729"/>
                  </a:lnTo>
                  <a:lnTo>
                    <a:pt x="16281" y="7971"/>
                  </a:lnTo>
                  <a:lnTo>
                    <a:pt x="15363" y="8164"/>
                  </a:lnTo>
                  <a:lnTo>
                    <a:pt x="14445" y="8261"/>
                  </a:lnTo>
                  <a:lnTo>
                    <a:pt x="13527" y="8357"/>
                  </a:lnTo>
                  <a:lnTo>
                    <a:pt x="11691" y="8454"/>
                  </a:lnTo>
                  <a:lnTo>
                    <a:pt x="9469" y="8454"/>
                  </a:lnTo>
                  <a:lnTo>
                    <a:pt x="8696" y="8406"/>
                  </a:lnTo>
                  <a:lnTo>
                    <a:pt x="7971" y="8261"/>
                  </a:lnTo>
                  <a:lnTo>
                    <a:pt x="7295" y="8068"/>
                  </a:lnTo>
                  <a:lnTo>
                    <a:pt x="6619" y="7826"/>
                  </a:lnTo>
                  <a:lnTo>
                    <a:pt x="5991" y="7488"/>
                  </a:lnTo>
                  <a:lnTo>
                    <a:pt x="5556" y="7150"/>
                  </a:lnTo>
                  <a:lnTo>
                    <a:pt x="5169" y="6812"/>
                  </a:lnTo>
                  <a:lnTo>
                    <a:pt x="4831" y="6425"/>
                  </a:lnTo>
                  <a:lnTo>
                    <a:pt x="4541" y="6039"/>
                  </a:lnTo>
                  <a:lnTo>
                    <a:pt x="4252" y="5604"/>
                  </a:lnTo>
                  <a:lnTo>
                    <a:pt x="4010" y="5121"/>
                  </a:lnTo>
                  <a:lnTo>
                    <a:pt x="3768" y="4638"/>
                  </a:lnTo>
                  <a:lnTo>
                    <a:pt x="3575" y="4155"/>
                  </a:lnTo>
                  <a:lnTo>
                    <a:pt x="3285" y="3188"/>
                  </a:lnTo>
                  <a:lnTo>
                    <a:pt x="3092" y="2174"/>
                  </a:lnTo>
                  <a:lnTo>
                    <a:pt x="2947" y="1111"/>
                  </a:lnTo>
                  <a:lnTo>
                    <a:pt x="2802" y="97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444625" y="1381250"/>
              <a:ext cx="333350" cy="122025"/>
            </a:xfrm>
            <a:custGeom>
              <a:avLst/>
              <a:gdLst/>
              <a:ahLst/>
              <a:cxnLst/>
              <a:rect l="l" t="t" r="r" b="b"/>
              <a:pathLst>
                <a:path w="13334" h="4881" extrusionOk="0">
                  <a:moveTo>
                    <a:pt x="0" y="1"/>
                  </a:moveTo>
                  <a:lnTo>
                    <a:pt x="145" y="532"/>
                  </a:lnTo>
                  <a:lnTo>
                    <a:pt x="290" y="1015"/>
                  </a:lnTo>
                  <a:lnTo>
                    <a:pt x="532" y="1498"/>
                  </a:lnTo>
                  <a:lnTo>
                    <a:pt x="773" y="1933"/>
                  </a:lnTo>
                  <a:lnTo>
                    <a:pt x="1111" y="2368"/>
                  </a:lnTo>
                  <a:lnTo>
                    <a:pt x="1450" y="2803"/>
                  </a:lnTo>
                  <a:lnTo>
                    <a:pt x="1836" y="3141"/>
                  </a:lnTo>
                  <a:lnTo>
                    <a:pt x="2223" y="3479"/>
                  </a:lnTo>
                  <a:lnTo>
                    <a:pt x="2657" y="3817"/>
                  </a:lnTo>
                  <a:lnTo>
                    <a:pt x="3140" y="4059"/>
                  </a:lnTo>
                  <a:lnTo>
                    <a:pt x="3624" y="4300"/>
                  </a:lnTo>
                  <a:lnTo>
                    <a:pt x="4107" y="4494"/>
                  </a:lnTo>
                  <a:lnTo>
                    <a:pt x="4638" y="4687"/>
                  </a:lnTo>
                  <a:lnTo>
                    <a:pt x="5169" y="4783"/>
                  </a:lnTo>
                  <a:lnTo>
                    <a:pt x="5701" y="4880"/>
                  </a:lnTo>
                  <a:lnTo>
                    <a:pt x="6764" y="4880"/>
                  </a:lnTo>
                  <a:lnTo>
                    <a:pt x="7295" y="4832"/>
                  </a:lnTo>
                  <a:lnTo>
                    <a:pt x="7778" y="4735"/>
                  </a:lnTo>
                  <a:lnTo>
                    <a:pt x="8310" y="4590"/>
                  </a:lnTo>
                  <a:lnTo>
                    <a:pt x="8793" y="4445"/>
                  </a:lnTo>
                  <a:lnTo>
                    <a:pt x="9324" y="4252"/>
                  </a:lnTo>
                  <a:lnTo>
                    <a:pt x="9807" y="4011"/>
                  </a:lnTo>
                  <a:lnTo>
                    <a:pt x="10242" y="3769"/>
                  </a:lnTo>
                  <a:lnTo>
                    <a:pt x="10725" y="3479"/>
                  </a:lnTo>
                  <a:lnTo>
                    <a:pt x="11160" y="3141"/>
                  </a:lnTo>
                  <a:lnTo>
                    <a:pt x="11546" y="2803"/>
                  </a:lnTo>
                  <a:lnTo>
                    <a:pt x="11933" y="2416"/>
                  </a:lnTo>
                  <a:lnTo>
                    <a:pt x="12319" y="2030"/>
                  </a:lnTo>
                  <a:lnTo>
                    <a:pt x="12657" y="1643"/>
                  </a:lnTo>
                  <a:lnTo>
                    <a:pt x="12996" y="1209"/>
                  </a:lnTo>
                  <a:lnTo>
                    <a:pt x="13334" y="774"/>
                  </a:lnTo>
                  <a:lnTo>
                    <a:pt x="9952" y="581"/>
                  </a:lnTo>
                  <a:lnTo>
                    <a:pt x="6667" y="387"/>
                  </a:lnTo>
                  <a:lnTo>
                    <a:pt x="3334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4584243" y="329951"/>
            <a:ext cx="1403771" cy="568839"/>
            <a:chOff x="1168050" y="3161450"/>
            <a:chExt cx="605100" cy="245200"/>
          </a:xfrm>
        </p:grpSpPr>
        <p:sp>
          <p:nvSpPr>
            <p:cNvPr id="27" name="Google Shape;27;p2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2"/>
          <p:cNvSpPr/>
          <p:nvPr/>
        </p:nvSpPr>
        <p:spPr>
          <a:xfrm>
            <a:off x="7130325" y="-1432950"/>
            <a:ext cx="2992265" cy="2466359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594850" y="233375"/>
            <a:ext cx="494505" cy="474409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2"/>
          <p:cNvSpPr/>
          <p:nvPr/>
        </p:nvSpPr>
        <p:spPr>
          <a:xfrm>
            <a:off x="7130325" y="401546"/>
            <a:ext cx="728937" cy="699313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7"/>
          <p:cNvSpPr txBox="1">
            <a:spLocks noGrp="1"/>
          </p:cNvSpPr>
          <p:nvPr>
            <p:ph type="title"/>
          </p:nvPr>
        </p:nvSpPr>
        <p:spPr>
          <a:xfrm>
            <a:off x="1468950" y="445025"/>
            <a:ext cx="620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7"/>
          <p:cNvSpPr txBox="1">
            <a:spLocks noGrp="1"/>
          </p:cNvSpPr>
          <p:nvPr>
            <p:ph type="title" idx="2"/>
          </p:nvPr>
        </p:nvSpPr>
        <p:spPr>
          <a:xfrm>
            <a:off x="1168050" y="2698726"/>
            <a:ext cx="2019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9" name="Google Shape;399;p17"/>
          <p:cNvSpPr txBox="1">
            <a:spLocks noGrp="1"/>
          </p:cNvSpPr>
          <p:nvPr>
            <p:ph type="subTitle" idx="1"/>
          </p:nvPr>
        </p:nvSpPr>
        <p:spPr>
          <a:xfrm>
            <a:off x="1168050" y="3183792"/>
            <a:ext cx="20196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17"/>
          <p:cNvSpPr txBox="1">
            <a:spLocks noGrp="1"/>
          </p:cNvSpPr>
          <p:nvPr>
            <p:ph type="title" idx="3"/>
          </p:nvPr>
        </p:nvSpPr>
        <p:spPr>
          <a:xfrm>
            <a:off x="3561300" y="2698726"/>
            <a:ext cx="2019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1" name="Google Shape;401;p17"/>
          <p:cNvSpPr txBox="1">
            <a:spLocks noGrp="1"/>
          </p:cNvSpPr>
          <p:nvPr>
            <p:ph type="subTitle" idx="4"/>
          </p:nvPr>
        </p:nvSpPr>
        <p:spPr>
          <a:xfrm>
            <a:off x="3562325" y="3183792"/>
            <a:ext cx="20196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17"/>
          <p:cNvSpPr txBox="1">
            <a:spLocks noGrp="1"/>
          </p:cNvSpPr>
          <p:nvPr>
            <p:ph type="title" idx="5"/>
          </p:nvPr>
        </p:nvSpPr>
        <p:spPr>
          <a:xfrm>
            <a:off x="5956607" y="2698726"/>
            <a:ext cx="2019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3" name="Google Shape;403;p17"/>
          <p:cNvSpPr txBox="1">
            <a:spLocks noGrp="1"/>
          </p:cNvSpPr>
          <p:nvPr>
            <p:ph type="subTitle" idx="6"/>
          </p:nvPr>
        </p:nvSpPr>
        <p:spPr>
          <a:xfrm>
            <a:off x="5956602" y="3183792"/>
            <a:ext cx="2019600" cy="79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7"/>
          <p:cNvSpPr/>
          <p:nvPr/>
        </p:nvSpPr>
        <p:spPr>
          <a:xfrm>
            <a:off x="7891550" y="-1597250"/>
            <a:ext cx="2992265" cy="2466359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7"/>
          <p:cNvSpPr/>
          <p:nvPr/>
        </p:nvSpPr>
        <p:spPr>
          <a:xfrm>
            <a:off x="-910325" y="-1480850"/>
            <a:ext cx="2254487" cy="2323508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7"/>
          <p:cNvSpPr/>
          <p:nvPr/>
        </p:nvSpPr>
        <p:spPr>
          <a:xfrm>
            <a:off x="7921675" y="222875"/>
            <a:ext cx="842141" cy="814232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7"/>
          <p:cNvSpPr/>
          <p:nvPr/>
        </p:nvSpPr>
        <p:spPr>
          <a:xfrm>
            <a:off x="298052" y="272127"/>
            <a:ext cx="630172" cy="604620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7"/>
          <p:cNvSpPr/>
          <p:nvPr/>
        </p:nvSpPr>
        <p:spPr>
          <a:xfrm>
            <a:off x="8836625" y="2269487"/>
            <a:ext cx="630172" cy="604534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7"/>
          <p:cNvSpPr/>
          <p:nvPr/>
        </p:nvSpPr>
        <p:spPr>
          <a:xfrm rot="-8346330">
            <a:off x="-1830895" y="4336414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17"/>
          <p:cNvGrpSpPr/>
          <p:nvPr/>
        </p:nvGrpSpPr>
        <p:grpSpPr>
          <a:xfrm rot="10800000">
            <a:off x="4184270" y="4595506"/>
            <a:ext cx="1629084" cy="699291"/>
            <a:chOff x="2131825" y="1374025"/>
            <a:chExt cx="998825" cy="428750"/>
          </a:xfrm>
        </p:grpSpPr>
        <p:sp>
          <p:nvSpPr>
            <p:cNvPr id="411" name="Google Shape;411;p17"/>
            <p:cNvSpPr/>
            <p:nvPr/>
          </p:nvSpPr>
          <p:spPr>
            <a:xfrm>
              <a:off x="2131825" y="1374025"/>
              <a:ext cx="998825" cy="428750"/>
            </a:xfrm>
            <a:custGeom>
              <a:avLst/>
              <a:gdLst/>
              <a:ahLst/>
              <a:cxnLst/>
              <a:rect l="l" t="t" r="r" b="b"/>
              <a:pathLst>
                <a:path w="39953" h="17150" extrusionOk="0">
                  <a:moveTo>
                    <a:pt x="0" y="0"/>
                  </a:moveTo>
                  <a:lnTo>
                    <a:pt x="338" y="2029"/>
                  </a:lnTo>
                  <a:lnTo>
                    <a:pt x="821" y="4058"/>
                  </a:lnTo>
                  <a:lnTo>
                    <a:pt x="1353" y="6039"/>
                  </a:lnTo>
                  <a:lnTo>
                    <a:pt x="1691" y="7005"/>
                  </a:lnTo>
                  <a:lnTo>
                    <a:pt x="2029" y="7971"/>
                  </a:lnTo>
                  <a:lnTo>
                    <a:pt x="2416" y="8937"/>
                  </a:lnTo>
                  <a:lnTo>
                    <a:pt x="2850" y="9855"/>
                  </a:lnTo>
                  <a:lnTo>
                    <a:pt x="3334" y="10773"/>
                  </a:lnTo>
                  <a:lnTo>
                    <a:pt x="3865" y="11642"/>
                  </a:lnTo>
                  <a:lnTo>
                    <a:pt x="4493" y="12464"/>
                  </a:lnTo>
                  <a:lnTo>
                    <a:pt x="5169" y="13237"/>
                  </a:lnTo>
                  <a:lnTo>
                    <a:pt x="5894" y="13913"/>
                  </a:lnTo>
                  <a:lnTo>
                    <a:pt x="6667" y="14589"/>
                  </a:lnTo>
                  <a:lnTo>
                    <a:pt x="7488" y="15121"/>
                  </a:lnTo>
                  <a:lnTo>
                    <a:pt x="8358" y="15604"/>
                  </a:lnTo>
                  <a:lnTo>
                    <a:pt x="9276" y="15990"/>
                  </a:lnTo>
                  <a:lnTo>
                    <a:pt x="10193" y="16328"/>
                  </a:lnTo>
                  <a:lnTo>
                    <a:pt x="11160" y="16618"/>
                  </a:lnTo>
                  <a:lnTo>
                    <a:pt x="12126" y="16812"/>
                  </a:lnTo>
                  <a:lnTo>
                    <a:pt x="13092" y="16956"/>
                  </a:lnTo>
                  <a:lnTo>
                    <a:pt x="14107" y="17053"/>
                  </a:lnTo>
                  <a:lnTo>
                    <a:pt x="15073" y="17101"/>
                  </a:lnTo>
                  <a:lnTo>
                    <a:pt x="16087" y="17150"/>
                  </a:lnTo>
                  <a:lnTo>
                    <a:pt x="17053" y="17101"/>
                  </a:lnTo>
                  <a:lnTo>
                    <a:pt x="18068" y="17053"/>
                  </a:lnTo>
                  <a:lnTo>
                    <a:pt x="20049" y="16908"/>
                  </a:lnTo>
                  <a:lnTo>
                    <a:pt x="21981" y="16715"/>
                  </a:lnTo>
                  <a:lnTo>
                    <a:pt x="24686" y="16377"/>
                  </a:lnTo>
                  <a:lnTo>
                    <a:pt x="26039" y="16184"/>
                  </a:lnTo>
                  <a:lnTo>
                    <a:pt x="27343" y="15942"/>
                  </a:lnTo>
                  <a:lnTo>
                    <a:pt x="28648" y="15652"/>
                  </a:lnTo>
                  <a:lnTo>
                    <a:pt x="29904" y="15266"/>
                  </a:lnTo>
                  <a:lnTo>
                    <a:pt x="31160" y="14783"/>
                  </a:lnTo>
                  <a:lnTo>
                    <a:pt x="31788" y="14493"/>
                  </a:lnTo>
                  <a:lnTo>
                    <a:pt x="32368" y="14203"/>
                  </a:lnTo>
                  <a:lnTo>
                    <a:pt x="33189" y="13720"/>
                  </a:lnTo>
                  <a:lnTo>
                    <a:pt x="33962" y="13188"/>
                  </a:lnTo>
                  <a:lnTo>
                    <a:pt x="34686" y="12657"/>
                  </a:lnTo>
                  <a:lnTo>
                    <a:pt x="35411" y="12029"/>
                  </a:lnTo>
                  <a:lnTo>
                    <a:pt x="36039" y="11353"/>
                  </a:lnTo>
                  <a:lnTo>
                    <a:pt x="36667" y="10676"/>
                  </a:lnTo>
                  <a:lnTo>
                    <a:pt x="37247" y="9903"/>
                  </a:lnTo>
                  <a:lnTo>
                    <a:pt x="37778" y="9130"/>
                  </a:lnTo>
                  <a:lnTo>
                    <a:pt x="38261" y="8357"/>
                  </a:lnTo>
                  <a:lnTo>
                    <a:pt x="38648" y="7488"/>
                  </a:lnTo>
                  <a:lnTo>
                    <a:pt x="39034" y="6667"/>
                  </a:lnTo>
                  <a:lnTo>
                    <a:pt x="39324" y="5797"/>
                  </a:lnTo>
                  <a:lnTo>
                    <a:pt x="39614" y="4879"/>
                  </a:lnTo>
                  <a:lnTo>
                    <a:pt x="39759" y="3961"/>
                  </a:lnTo>
                  <a:lnTo>
                    <a:pt x="39904" y="3043"/>
                  </a:lnTo>
                  <a:lnTo>
                    <a:pt x="39952" y="2126"/>
                  </a:lnTo>
                  <a:lnTo>
                    <a:pt x="35797" y="1884"/>
                  </a:lnTo>
                  <a:lnTo>
                    <a:pt x="35701" y="2609"/>
                  </a:lnTo>
                  <a:lnTo>
                    <a:pt x="35604" y="3333"/>
                  </a:lnTo>
                  <a:lnTo>
                    <a:pt x="35508" y="4010"/>
                  </a:lnTo>
                  <a:lnTo>
                    <a:pt x="35314" y="4686"/>
                  </a:lnTo>
                  <a:lnTo>
                    <a:pt x="35073" y="5362"/>
                  </a:lnTo>
                  <a:lnTo>
                    <a:pt x="34831" y="5990"/>
                  </a:lnTo>
                  <a:lnTo>
                    <a:pt x="34541" y="6667"/>
                  </a:lnTo>
                  <a:lnTo>
                    <a:pt x="34203" y="7246"/>
                  </a:lnTo>
                  <a:lnTo>
                    <a:pt x="33865" y="7826"/>
                  </a:lnTo>
                  <a:lnTo>
                    <a:pt x="33430" y="8406"/>
                  </a:lnTo>
                  <a:lnTo>
                    <a:pt x="32996" y="8937"/>
                  </a:lnTo>
                  <a:lnTo>
                    <a:pt x="32512" y="9469"/>
                  </a:lnTo>
                  <a:lnTo>
                    <a:pt x="32029" y="9952"/>
                  </a:lnTo>
                  <a:lnTo>
                    <a:pt x="31498" y="10386"/>
                  </a:lnTo>
                  <a:lnTo>
                    <a:pt x="30918" y="10821"/>
                  </a:lnTo>
                  <a:lnTo>
                    <a:pt x="30339" y="11208"/>
                  </a:lnTo>
                  <a:lnTo>
                    <a:pt x="29662" y="11594"/>
                  </a:lnTo>
                  <a:lnTo>
                    <a:pt x="29034" y="11884"/>
                  </a:lnTo>
                  <a:lnTo>
                    <a:pt x="28358" y="12174"/>
                  </a:lnTo>
                  <a:lnTo>
                    <a:pt x="27633" y="12415"/>
                  </a:lnTo>
                  <a:lnTo>
                    <a:pt x="26957" y="12657"/>
                  </a:lnTo>
                  <a:lnTo>
                    <a:pt x="26232" y="12802"/>
                  </a:lnTo>
                  <a:lnTo>
                    <a:pt x="24783" y="13092"/>
                  </a:lnTo>
                  <a:lnTo>
                    <a:pt x="23285" y="13333"/>
                  </a:lnTo>
                  <a:lnTo>
                    <a:pt x="21788" y="13430"/>
                  </a:lnTo>
                  <a:lnTo>
                    <a:pt x="20290" y="13527"/>
                  </a:lnTo>
                  <a:lnTo>
                    <a:pt x="18793" y="13575"/>
                  </a:lnTo>
                  <a:lnTo>
                    <a:pt x="17633" y="13623"/>
                  </a:lnTo>
                  <a:lnTo>
                    <a:pt x="15218" y="13623"/>
                  </a:lnTo>
                  <a:lnTo>
                    <a:pt x="14058" y="13478"/>
                  </a:lnTo>
                  <a:lnTo>
                    <a:pt x="12899" y="13333"/>
                  </a:lnTo>
                  <a:lnTo>
                    <a:pt x="12319" y="13188"/>
                  </a:lnTo>
                  <a:lnTo>
                    <a:pt x="11788" y="13043"/>
                  </a:lnTo>
                  <a:lnTo>
                    <a:pt x="11208" y="12850"/>
                  </a:lnTo>
                  <a:lnTo>
                    <a:pt x="10677" y="12609"/>
                  </a:lnTo>
                  <a:lnTo>
                    <a:pt x="10193" y="12319"/>
                  </a:lnTo>
                  <a:lnTo>
                    <a:pt x="9662" y="12029"/>
                  </a:lnTo>
                  <a:lnTo>
                    <a:pt x="8986" y="11546"/>
                  </a:lnTo>
                  <a:lnTo>
                    <a:pt x="8358" y="10966"/>
                  </a:lnTo>
                  <a:lnTo>
                    <a:pt x="7826" y="10386"/>
                  </a:lnTo>
                  <a:lnTo>
                    <a:pt x="7295" y="9710"/>
                  </a:lnTo>
                  <a:lnTo>
                    <a:pt x="6860" y="8985"/>
                  </a:lnTo>
                  <a:lnTo>
                    <a:pt x="6474" y="8261"/>
                  </a:lnTo>
                  <a:lnTo>
                    <a:pt x="6087" y="7488"/>
                  </a:lnTo>
                  <a:lnTo>
                    <a:pt x="5797" y="6715"/>
                  </a:lnTo>
                  <a:lnTo>
                    <a:pt x="5556" y="5942"/>
                  </a:lnTo>
                  <a:lnTo>
                    <a:pt x="5314" y="5121"/>
                  </a:lnTo>
                  <a:lnTo>
                    <a:pt x="5121" y="4300"/>
                  </a:lnTo>
                  <a:lnTo>
                    <a:pt x="4976" y="3478"/>
                  </a:lnTo>
                  <a:lnTo>
                    <a:pt x="4735" y="1836"/>
                  </a:lnTo>
                  <a:lnTo>
                    <a:pt x="4541" y="145"/>
                  </a:lnTo>
                  <a:lnTo>
                    <a:pt x="4445" y="97"/>
                  </a:lnTo>
                  <a:lnTo>
                    <a:pt x="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7"/>
            <p:cNvSpPr/>
            <p:nvPr/>
          </p:nvSpPr>
          <p:spPr>
            <a:xfrm>
              <a:off x="2296075" y="1374025"/>
              <a:ext cx="619575" cy="265700"/>
            </a:xfrm>
            <a:custGeom>
              <a:avLst/>
              <a:gdLst/>
              <a:ahLst/>
              <a:cxnLst/>
              <a:rect l="l" t="t" r="r" b="b"/>
              <a:pathLst>
                <a:path w="24783" h="10628" extrusionOk="0">
                  <a:moveTo>
                    <a:pt x="0" y="0"/>
                  </a:moveTo>
                  <a:lnTo>
                    <a:pt x="194" y="1256"/>
                  </a:lnTo>
                  <a:lnTo>
                    <a:pt x="483" y="2512"/>
                  </a:lnTo>
                  <a:lnTo>
                    <a:pt x="822" y="3768"/>
                  </a:lnTo>
                  <a:lnTo>
                    <a:pt x="1256" y="4976"/>
                  </a:lnTo>
                  <a:lnTo>
                    <a:pt x="1498" y="5556"/>
                  </a:lnTo>
                  <a:lnTo>
                    <a:pt x="1739" y="6135"/>
                  </a:lnTo>
                  <a:lnTo>
                    <a:pt x="2029" y="6667"/>
                  </a:lnTo>
                  <a:lnTo>
                    <a:pt x="2416" y="7246"/>
                  </a:lnTo>
                  <a:lnTo>
                    <a:pt x="2754" y="7729"/>
                  </a:lnTo>
                  <a:lnTo>
                    <a:pt x="3189" y="8213"/>
                  </a:lnTo>
                  <a:lnTo>
                    <a:pt x="3623" y="8647"/>
                  </a:lnTo>
                  <a:lnTo>
                    <a:pt x="4155" y="9034"/>
                  </a:lnTo>
                  <a:lnTo>
                    <a:pt x="4638" y="9372"/>
                  </a:lnTo>
                  <a:lnTo>
                    <a:pt x="5169" y="9710"/>
                  </a:lnTo>
                  <a:lnTo>
                    <a:pt x="5749" y="9952"/>
                  </a:lnTo>
                  <a:lnTo>
                    <a:pt x="6329" y="10145"/>
                  </a:lnTo>
                  <a:lnTo>
                    <a:pt x="6909" y="10290"/>
                  </a:lnTo>
                  <a:lnTo>
                    <a:pt x="7537" y="10435"/>
                  </a:lnTo>
                  <a:lnTo>
                    <a:pt x="8116" y="10531"/>
                  </a:lnTo>
                  <a:lnTo>
                    <a:pt x="8744" y="10580"/>
                  </a:lnTo>
                  <a:lnTo>
                    <a:pt x="9952" y="10628"/>
                  </a:lnTo>
                  <a:lnTo>
                    <a:pt x="11208" y="10580"/>
                  </a:lnTo>
                  <a:lnTo>
                    <a:pt x="12416" y="10483"/>
                  </a:lnTo>
                  <a:lnTo>
                    <a:pt x="13672" y="10386"/>
                  </a:lnTo>
                  <a:lnTo>
                    <a:pt x="15314" y="10193"/>
                  </a:lnTo>
                  <a:lnTo>
                    <a:pt x="16136" y="10048"/>
                  </a:lnTo>
                  <a:lnTo>
                    <a:pt x="16957" y="9903"/>
                  </a:lnTo>
                  <a:lnTo>
                    <a:pt x="17778" y="9710"/>
                  </a:lnTo>
                  <a:lnTo>
                    <a:pt x="18551" y="9469"/>
                  </a:lnTo>
                  <a:lnTo>
                    <a:pt x="19324" y="9179"/>
                  </a:lnTo>
                  <a:lnTo>
                    <a:pt x="20097" y="8841"/>
                  </a:lnTo>
                  <a:lnTo>
                    <a:pt x="20580" y="8551"/>
                  </a:lnTo>
                  <a:lnTo>
                    <a:pt x="21063" y="8213"/>
                  </a:lnTo>
                  <a:lnTo>
                    <a:pt x="21546" y="7826"/>
                  </a:lnTo>
                  <a:lnTo>
                    <a:pt x="21981" y="7488"/>
                  </a:lnTo>
                  <a:lnTo>
                    <a:pt x="22368" y="7053"/>
                  </a:lnTo>
                  <a:lnTo>
                    <a:pt x="22754" y="6618"/>
                  </a:lnTo>
                  <a:lnTo>
                    <a:pt x="23140" y="6184"/>
                  </a:lnTo>
                  <a:lnTo>
                    <a:pt x="23430" y="5700"/>
                  </a:lnTo>
                  <a:lnTo>
                    <a:pt x="23720" y="5169"/>
                  </a:lnTo>
                  <a:lnTo>
                    <a:pt x="24010" y="4686"/>
                  </a:lnTo>
                  <a:lnTo>
                    <a:pt x="24252" y="4155"/>
                  </a:lnTo>
                  <a:lnTo>
                    <a:pt x="24445" y="3575"/>
                  </a:lnTo>
                  <a:lnTo>
                    <a:pt x="24590" y="3043"/>
                  </a:lnTo>
                  <a:lnTo>
                    <a:pt x="24686" y="2464"/>
                  </a:lnTo>
                  <a:lnTo>
                    <a:pt x="24783" y="1884"/>
                  </a:lnTo>
                  <a:lnTo>
                    <a:pt x="24783" y="1304"/>
                  </a:lnTo>
                  <a:lnTo>
                    <a:pt x="22223" y="1208"/>
                  </a:lnTo>
                  <a:lnTo>
                    <a:pt x="22126" y="2077"/>
                  </a:lnTo>
                  <a:lnTo>
                    <a:pt x="21933" y="2899"/>
                  </a:lnTo>
                  <a:lnTo>
                    <a:pt x="21643" y="3720"/>
                  </a:lnTo>
                  <a:lnTo>
                    <a:pt x="21256" y="4493"/>
                  </a:lnTo>
                  <a:lnTo>
                    <a:pt x="20773" y="5217"/>
                  </a:lnTo>
                  <a:lnTo>
                    <a:pt x="20194" y="5894"/>
                  </a:lnTo>
                  <a:lnTo>
                    <a:pt x="19566" y="6473"/>
                  </a:lnTo>
                  <a:lnTo>
                    <a:pt x="18841" y="6957"/>
                  </a:lnTo>
                  <a:lnTo>
                    <a:pt x="18020" y="7391"/>
                  </a:lnTo>
                  <a:lnTo>
                    <a:pt x="17150" y="7729"/>
                  </a:lnTo>
                  <a:lnTo>
                    <a:pt x="16281" y="7971"/>
                  </a:lnTo>
                  <a:lnTo>
                    <a:pt x="15363" y="8164"/>
                  </a:lnTo>
                  <a:lnTo>
                    <a:pt x="14445" y="8261"/>
                  </a:lnTo>
                  <a:lnTo>
                    <a:pt x="13527" y="8357"/>
                  </a:lnTo>
                  <a:lnTo>
                    <a:pt x="11691" y="8454"/>
                  </a:lnTo>
                  <a:lnTo>
                    <a:pt x="9469" y="8454"/>
                  </a:lnTo>
                  <a:lnTo>
                    <a:pt x="8696" y="8406"/>
                  </a:lnTo>
                  <a:lnTo>
                    <a:pt x="7971" y="8261"/>
                  </a:lnTo>
                  <a:lnTo>
                    <a:pt x="7295" y="8068"/>
                  </a:lnTo>
                  <a:lnTo>
                    <a:pt x="6619" y="7826"/>
                  </a:lnTo>
                  <a:lnTo>
                    <a:pt x="5991" y="7488"/>
                  </a:lnTo>
                  <a:lnTo>
                    <a:pt x="5556" y="7150"/>
                  </a:lnTo>
                  <a:lnTo>
                    <a:pt x="5169" y="6812"/>
                  </a:lnTo>
                  <a:lnTo>
                    <a:pt x="4831" y="6425"/>
                  </a:lnTo>
                  <a:lnTo>
                    <a:pt x="4541" y="6039"/>
                  </a:lnTo>
                  <a:lnTo>
                    <a:pt x="4252" y="5604"/>
                  </a:lnTo>
                  <a:lnTo>
                    <a:pt x="4010" y="5121"/>
                  </a:lnTo>
                  <a:lnTo>
                    <a:pt x="3768" y="4638"/>
                  </a:lnTo>
                  <a:lnTo>
                    <a:pt x="3575" y="4155"/>
                  </a:lnTo>
                  <a:lnTo>
                    <a:pt x="3285" y="3188"/>
                  </a:lnTo>
                  <a:lnTo>
                    <a:pt x="3092" y="2174"/>
                  </a:lnTo>
                  <a:lnTo>
                    <a:pt x="2947" y="1111"/>
                  </a:lnTo>
                  <a:lnTo>
                    <a:pt x="2802" y="97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7"/>
            <p:cNvSpPr/>
            <p:nvPr/>
          </p:nvSpPr>
          <p:spPr>
            <a:xfrm>
              <a:off x="2444625" y="1381250"/>
              <a:ext cx="333350" cy="122025"/>
            </a:xfrm>
            <a:custGeom>
              <a:avLst/>
              <a:gdLst/>
              <a:ahLst/>
              <a:cxnLst/>
              <a:rect l="l" t="t" r="r" b="b"/>
              <a:pathLst>
                <a:path w="13334" h="4881" extrusionOk="0">
                  <a:moveTo>
                    <a:pt x="0" y="1"/>
                  </a:moveTo>
                  <a:lnTo>
                    <a:pt x="145" y="532"/>
                  </a:lnTo>
                  <a:lnTo>
                    <a:pt x="290" y="1015"/>
                  </a:lnTo>
                  <a:lnTo>
                    <a:pt x="532" y="1498"/>
                  </a:lnTo>
                  <a:lnTo>
                    <a:pt x="773" y="1933"/>
                  </a:lnTo>
                  <a:lnTo>
                    <a:pt x="1111" y="2368"/>
                  </a:lnTo>
                  <a:lnTo>
                    <a:pt x="1450" y="2803"/>
                  </a:lnTo>
                  <a:lnTo>
                    <a:pt x="1836" y="3141"/>
                  </a:lnTo>
                  <a:lnTo>
                    <a:pt x="2223" y="3479"/>
                  </a:lnTo>
                  <a:lnTo>
                    <a:pt x="2657" y="3817"/>
                  </a:lnTo>
                  <a:lnTo>
                    <a:pt x="3140" y="4059"/>
                  </a:lnTo>
                  <a:lnTo>
                    <a:pt x="3624" y="4300"/>
                  </a:lnTo>
                  <a:lnTo>
                    <a:pt x="4107" y="4494"/>
                  </a:lnTo>
                  <a:lnTo>
                    <a:pt x="4638" y="4687"/>
                  </a:lnTo>
                  <a:lnTo>
                    <a:pt x="5169" y="4783"/>
                  </a:lnTo>
                  <a:lnTo>
                    <a:pt x="5701" y="4880"/>
                  </a:lnTo>
                  <a:lnTo>
                    <a:pt x="6764" y="4880"/>
                  </a:lnTo>
                  <a:lnTo>
                    <a:pt x="7295" y="4832"/>
                  </a:lnTo>
                  <a:lnTo>
                    <a:pt x="7778" y="4735"/>
                  </a:lnTo>
                  <a:lnTo>
                    <a:pt x="8310" y="4590"/>
                  </a:lnTo>
                  <a:lnTo>
                    <a:pt x="8793" y="4445"/>
                  </a:lnTo>
                  <a:lnTo>
                    <a:pt x="9324" y="4252"/>
                  </a:lnTo>
                  <a:lnTo>
                    <a:pt x="9807" y="4011"/>
                  </a:lnTo>
                  <a:lnTo>
                    <a:pt x="10242" y="3769"/>
                  </a:lnTo>
                  <a:lnTo>
                    <a:pt x="10725" y="3479"/>
                  </a:lnTo>
                  <a:lnTo>
                    <a:pt x="11160" y="3141"/>
                  </a:lnTo>
                  <a:lnTo>
                    <a:pt x="11546" y="2803"/>
                  </a:lnTo>
                  <a:lnTo>
                    <a:pt x="11933" y="2416"/>
                  </a:lnTo>
                  <a:lnTo>
                    <a:pt x="12319" y="2030"/>
                  </a:lnTo>
                  <a:lnTo>
                    <a:pt x="12657" y="1643"/>
                  </a:lnTo>
                  <a:lnTo>
                    <a:pt x="12996" y="1209"/>
                  </a:lnTo>
                  <a:lnTo>
                    <a:pt x="13334" y="774"/>
                  </a:lnTo>
                  <a:lnTo>
                    <a:pt x="9952" y="581"/>
                  </a:lnTo>
                  <a:lnTo>
                    <a:pt x="6667" y="387"/>
                  </a:lnTo>
                  <a:lnTo>
                    <a:pt x="3334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4" name="Google Shape;414;p17"/>
          <p:cNvGrpSpPr/>
          <p:nvPr/>
        </p:nvGrpSpPr>
        <p:grpSpPr>
          <a:xfrm rot="5400000">
            <a:off x="18118" y="4644788"/>
            <a:ext cx="1403771" cy="568839"/>
            <a:chOff x="1168050" y="3161450"/>
            <a:chExt cx="605100" cy="245200"/>
          </a:xfrm>
        </p:grpSpPr>
        <p:sp>
          <p:nvSpPr>
            <p:cNvPr id="415" name="Google Shape;415;p17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7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7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7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17"/>
          <p:cNvGrpSpPr/>
          <p:nvPr/>
        </p:nvGrpSpPr>
        <p:grpSpPr>
          <a:xfrm rot="4500025">
            <a:off x="8372852" y="4331092"/>
            <a:ext cx="801426" cy="891437"/>
            <a:chOff x="5036425" y="4336575"/>
            <a:chExt cx="462575" cy="514500"/>
          </a:xfrm>
        </p:grpSpPr>
        <p:sp>
          <p:nvSpPr>
            <p:cNvPr id="420" name="Google Shape;420;p17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8"/>
          <p:cNvSpPr/>
          <p:nvPr/>
        </p:nvSpPr>
        <p:spPr>
          <a:xfrm rot="-10326052" flipH="1">
            <a:off x="-1503529" y="4584973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18"/>
          <p:cNvSpPr txBox="1">
            <a:spLocks noGrp="1"/>
          </p:cNvSpPr>
          <p:nvPr>
            <p:ph type="title" idx="2"/>
          </p:nvPr>
        </p:nvSpPr>
        <p:spPr>
          <a:xfrm>
            <a:off x="2339450" y="1586975"/>
            <a:ext cx="20406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18"/>
          <p:cNvSpPr txBox="1">
            <a:spLocks noGrp="1"/>
          </p:cNvSpPr>
          <p:nvPr>
            <p:ph type="subTitle" idx="1"/>
          </p:nvPr>
        </p:nvSpPr>
        <p:spPr>
          <a:xfrm>
            <a:off x="2339458" y="2034200"/>
            <a:ext cx="20406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18"/>
          <p:cNvSpPr txBox="1">
            <a:spLocks noGrp="1"/>
          </p:cNvSpPr>
          <p:nvPr>
            <p:ph type="title" idx="3"/>
          </p:nvPr>
        </p:nvSpPr>
        <p:spPr>
          <a:xfrm>
            <a:off x="5956475" y="1586975"/>
            <a:ext cx="20406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18"/>
          <p:cNvSpPr txBox="1">
            <a:spLocks noGrp="1"/>
          </p:cNvSpPr>
          <p:nvPr>
            <p:ph type="subTitle" idx="4"/>
          </p:nvPr>
        </p:nvSpPr>
        <p:spPr>
          <a:xfrm>
            <a:off x="5956483" y="2034188"/>
            <a:ext cx="20406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18"/>
          <p:cNvSpPr txBox="1">
            <a:spLocks noGrp="1"/>
          </p:cNvSpPr>
          <p:nvPr>
            <p:ph type="title" idx="5"/>
          </p:nvPr>
        </p:nvSpPr>
        <p:spPr>
          <a:xfrm>
            <a:off x="2339400" y="3105375"/>
            <a:ext cx="20406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18"/>
          <p:cNvSpPr txBox="1">
            <a:spLocks noGrp="1"/>
          </p:cNvSpPr>
          <p:nvPr>
            <p:ph type="subTitle" idx="6"/>
          </p:nvPr>
        </p:nvSpPr>
        <p:spPr>
          <a:xfrm>
            <a:off x="2339400" y="3552879"/>
            <a:ext cx="20406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18"/>
          <p:cNvSpPr txBox="1">
            <a:spLocks noGrp="1"/>
          </p:cNvSpPr>
          <p:nvPr>
            <p:ph type="title" idx="7"/>
          </p:nvPr>
        </p:nvSpPr>
        <p:spPr>
          <a:xfrm>
            <a:off x="5956474" y="3105375"/>
            <a:ext cx="20406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18"/>
          <p:cNvSpPr txBox="1">
            <a:spLocks noGrp="1"/>
          </p:cNvSpPr>
          <p:nvPr>
            <p:ph type="subTitle" idx="8"/>
          </p:nvPr>
        </p:nvSpPr>
        <p:spPr>
          <a:xfrm>
            <a:off x="5956483" y="3552876"/>
            <a:ext cx="20406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18"/>
          <p:cNvSpPr/>
          <p:nvPr/>
        </p:nvSpPr>
        <p:spPr>
          <a:xfrm rot="8346330" flipH="1">
            <a:off x="-2291883" y="-2425802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18"/>
          <p:cNvSpPr/>
          <p:nvPr/>
        </p:nvSpPr>
        <p:spPr>
          <a:xfrm rot="8346330" flipH="1">
            <a:off x="7377442" y="-26445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18"/>
          <p:cNvSpPr/>
          <p:nvPr/>
        </p:nvSpPr>
        <p:spPr>
          <a:xfrm flipH="1">
            <a:off x="8381361" y="4633000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18"/>
          <p:cNvGrpSpPr/>
          <p:nvPr/>
        </p:nvGrpSpPr>
        <p:grpSpPr>
          <a:xfrm flipH="1">
            <a:off x="8540375" y="668551"/>
            <a:ext cx="1403771" cy="568839"/>
            <a:chOff x="1168050" y="3161450"/>
            <a:chExt cx="605100" cy="245200"/>
          </a:xfrm>
        </p:grpSpPr>
        <p:sp>
          <p:nvSpPr>
            <p:cNvPr id="442" name="Google Shape;442;p18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18"/>
          <p:cNvSpPr/>
          <p:nvPr/>
        </p:nvSpPr>
        <p:spPr>
          <a:xfrm rot="8346330" flipH="1">
            <a:off x="3289617" y="4505814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18"/>
          <p:cNvGrpSpPr/>
          <p:nvPr/>
        </p:nvGrpSpPr>
        <p:grpSpPr>
          <a:xfrm rot="4500025">
            <a:off x="319290" y="230992"/>
            <a:ext cx="801426" cy="891437"/>
            <a:chOff x="5036425" y="4336575"/>
            <a:chExt cx="462575" cy="514500"/>
          </a:xfrm>
        </p:grpSpPr>
        <p:sp>
          <p:nvSpPr>
            <p:cNvPr id="448" name="Google Shape;448;p18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18"/>
          <p:cNvSpPr/>
          <p:nvPr/>
        </p:nvSpPr>
        <p:spPr>
          <a:xfrm rot="10800000" flipH="1">
            <a:off x="191965" y="4420211"/>
            <a:ext cx="570985" cy="547752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18"/>
          <p:cNvSpPr/>
          <p:nvPr/>
        </p:nvSpPr>
        <p:spPr>
          <a:xfrm>
            <a:off x="7817500" y="4643963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3"/>
          <p:cNvSpPr txBox="1">
            <a:spLocks noGrp="1"/>
          </p:cNvSpPr>
          <p:nvPr>
            <p:ph type="title"/>
          </p:nvPr>
        </p:nvSpPr>
        <p:spPr>
          <a:xfrm>
            <a:off x="4189525" y="1916025"/>
            <a:ext cx="3739200" cy="16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7" name="Google Shape;587;p23"/>
          <p:cNvSpPr txBox="1">
            <a:spLocks noGrp="1"/>
          </p:cNvSpPr>
          <p:nvPr>
            <p:ph type="title" idx="2" hasCustomPrompt="1"/>
          </p:nvPr>
        </p:nvSpPr>
        <p:spPr>
          <a:xfrm>
            <a:off x="6871825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2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8" name="Google Shape;588;p23"/>
          <p:cNvSpPr txBox="1">
            <a:spLocks noGrp="1"/>
          </p:cNvSpPr>
          <p:nvPr>
            <p:ph type="subTitle" idx="1"/>
          </p:nvPr>
        </p:nvSpPr>
        <p:spPr>
          <a:xfrm>
            <a:off x="5338450" y="3714437"/>
            <a:ext cx="24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23"/>
          <p:cNvSpPr/>
          <p:nvPr/>
        </p:nvSpPr>
        <p:spPr>
          <a:xfrm rot="-8346330">
            <a:off x="305725" y="447923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3"/>
          <p:cNvSpPr/>
          <p:nvPr/>
        </p:nvSpPr>
        <p:spPr>
          <a:xfrm rot="10326132">
            <a:off x="1238973" y="4637372"/>
            <a:ext cx="3264045" cy="2690372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3"/>
          <p:cNvSpPr/>
          <p:nvPr/>
        </p:nvSpPr>
        <p:spPr>
          <a:xfrm rot="10326052">
            <a:off x="8172002" y="4121510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3"/>
          <p:cNvSpPr/>
          <p:nvPr/>
        </p:nvSpPr>
        <p:spPr>
          <a:xfrm rot="-8346330">
            <a:off x="7424050" y="-1970202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3" name="Google Shape;593;p23"/>
          <p:cNvGrpSpPr/>
          <p:nvPr/>
        </p:nvGrpSpPr>
        <p:grpSpPr>
          <a:xfrm>
            <a:off x="3160166" y="-229923"/>
            <a:ext cx="1629084" cy="699291"/>
            <a:chOff x="2131825" y="1374025"/>
            <a:chExt cx="998825" cy="428750"/>
          </a:xfrm>
        </p:grpSpPr>
        <p:sp>
          <p:nvSpPr>
            <p:cNvPr id="594" name="Google Shape;594;p23"/>
            <p:cNvSpPr/>
            <p:nvPr/>
          </p:nvSpPr>
          <p:spPr>
            <a:xfrm>
              <a:off x="2131825" y="1374025"/>
              <a:ext cx="998825" cy="428750"/>
            </a:xfrm>
            <a:custGeom>
              <a:avLst/>
              <a:gdLst/>
              <a:ahLst/>
              <a:cxnLst/>
              <a:rect l="l" t="t" r="r" b="b"/>
              <a:pathLst>
                <a:path w="39953" h="17150" extrusionOk="0">
                  <a:moveTo>
                    <a:pt x="0" y="0"/>
                  </a:moveTo>
                  <a:lnTo>
                    <a:pt x="338" y="2029"/>
                  </a:lnTo>
                  <a:lnTo>
                    <a:pt x="821" y="4058"/>
                  </a:lnTo>
                  <a:lnTo>
                    <a:pt x="1353" y="6039"/>
                  </a:lnTo>
                  <a:lnTo>
                    <a:pt x="1691" y="7005"/>
                  </a:lnTo>
                  <a:lnTo>
                    <a:pt x="2029" y="7971"/>
                  </a:lnTo>
                  <a:lnTo>
                    <a:pt x="2416" y="8937"/>
                  </a:lnTo>
                  <a:lnTo>
                    <a:pt x="2850" y="9855"/>
                  </a:lnTo>
                  <a:lnTo>
                    <a:pt x="3334" y="10773"/>
                  </a:lnTo>
                  <a:lnTo>
                    <a:pt x="3865" y="11642"/>
                  </a:lnTo>
                  <a:lnTo>
                    <a:pt x="4493" y="12464"/>
                  </a:lnTo>
                  <a:lnTo>
                    <a:pt x="5169" y="13237"/>
                  </a:lnTo>
                  <a:lnTo>
                    <a:pt x="5894" y="13913"/>
                  </a:lnTo>
                  <a:lnTo>
                    <a:pt x="6667" y="14589"/>
                  </a:lnTo>
                  <a:lnTo>
                    <a:pt x="7488" y="15121"/>
                  </a:lnTo>
                  <a:lnTo>
                    <a:pt x="8358" y="15604"/>
                  </a:lnTo>
                  <a:lnTo>
                    <a:pt x="9276" y="15990"/>
                  </a:lnTo>
                  <a:lnTo>
                    <a:pt x="10193" y="16328"/>
                  </a:lnTo>
                  <a:lnTo>
                    <a:pt x="11160" y="16618"/>
                  </a:lnTo>
                  <a:lnTo>
                    <a:pt x="12126" y="16812"/>
                  </a:lnTo>
                  <a:lnTo>
                    <a:pt x="13092" y="16956"/>
                  </a:lnTo>
                  <a:lnTo>
                    <a:pt x="14107" y="17053"/>
                  </a:lnTo>
                  <a:lnTo>
                    <a:pt x="15073" y="17101"/>
                  </a:lnTo>
                  <a:lnTo>
                    <a:pt x="16087" y="17150"/>
                  </a:lnTo>
                  <a:lnTo>
                    <a:pt x="17053" y="17101"/>
                  </a:lnTo>
                  <a:lnTo>
                    <a:pt x="18068" y="17053"/>
                  </a:lnTo>
                  <a:lnTo>
                    <a:pt x="20049" y="16908"/>
                  </a:lnTo>
                  <a:lnTo>
                    <a:pt x="21981" y="16715"/>
                  </a:lnTo>
                  <a:lnTo>
                    <a:pt x="24686" y="16377"/>
                  </a:lnTo>
                  <a:lnTo>
                    <a:pt x="26039" y="16184"/>
                  </a:lnTo>
                  <a:lnTo>
                    <a:pt x="27343" y="15942"/>
                  </a:lnTo>
                  <a:lnTo>
                    <a:pt x="28648" y="15652"/>
                  </a:lnTo>
                  <a:lnTo>
                    <a:pt x="29904" y="15266"/>
                  </a:lnTo>
                  <a:lnTo>
                    <a:pt x="31160" y="14783"/>
                  </a:lnTo>
                  <a:lnTo>
                    <a:pt x="31788" y="14493"/>
                  </a:lnTo>
                  <a:lnTo>
                    <a:pt x="32368" y="14203"/>
                  </a:lnTo>
                  <a:lnTo>
                    <a:pt x="33189" y="13720"/>
                  </a:lnTo>
                  <a:lnTo>
                    <a:pt x="33962" y="13188"/>
                  </a:lnTo>
                  <a:lnTo>
                    <a:pt x="34686" y="12657"/>
                  </a:lnTo>
                  <a:lnTo>
                    <a:pt x="35411" y="12029"/>
                  </a:lnTo>
                  <a:lnTo>
                    <a:pt x="36039" y="11353"/>
                  </a:lnTo>
                  <a:lnTo>
                    <a:pt x="36667" y="10676"/>
                  </a:lnTo>
                  <a:lnTo>
                    <a:pt x="37247" y="9903"/>
                  </a:lnTo>
                  <a:lnTo>
                    <a:pt x="37778" y="9130"/>
                  </a:lnTo>
                  <a:lnTo>
                    <a:pt x="38261" y="8357"/>
                  </a:lnTo>
                  <a:lnTo>
                    <a:pt x="38648" y="7488"/>
                  </a:lnTo>
                  <a:lnTo>
                    <a:pt x="39034" y="6667"/>
                  </a:lnTo>
                  <a:lnTo>
                    <a:pt x="39324" y="5797"/>
                  </a:lnTo>
                  <a:lnTo>
                    <a:pt x="39614" y="4879"/>
                  </a:lnTo>
                  <a:lnTo>
                    <a:pt x="39759" y="3961"/>
                  </a:lnTo>
                  <a:lnTo>
                    <a:pt x="39904" y="3043"/>
                  </a:lnTo>
                  <a:lnTo>
                    <a:pt x="39952" y="2126"/>
                  </a:lnTo>
                  <a:lnTo>
                    <a:pt x="35797" y="1884"/>
                  </a:lnTo>
                  <a:lnTo>
                    <a:pt x="35701" y="2609"/>
                  </a:lnTo>
                  <a:lnTo>
                    <a:pt x="35604" y="3333"/>
                  </a:lnTo>
                  <a:lnTo>
                    <a:pt x="35508" y="4010"/>
                  </a:lnTo>
                  <a:lnTo>
                    <a:pt x="35314" y="4686"/>
                  </a:lnTo>
                  <a:lnTo>
                    <a:pt x="35073" y="5362"/>
                  </a:lnTo>
                  <a:lnTo>
                    <a:pt x="34831" y="5990"/>
                  </a:lnTo>
                  <a:lnTo>
                    <a:pt x="34541" y="6667"/>
                  </a:lnTo>
                  <a:lnTo>
                    <a:pt x="34203" y="7246"/>
                  </a:lnTo>
                  <a:lnTo>
                    <a:pt x="33865" y="7826"/>
                  </a:lnTo>
                  <a:lnTo>
                    <a:pt x="33430" y="8406"/>
                  </a:lnTo>
                  <a:lnTo>
                    <a:pt x="32996" y="8937"/>
                  </a:lnTo>
                  <a:lnTo>
                    <a:pt x="32512" y="9469"/>
                  </a:lnTo>
                  <a:lnTo>
                    <a:pt x="32029" y="9952"/>
                  </a:lnTo>
                  <a:lnTo>
                    <a:pt x="31498" y="10386"/>
                  </a:lnTo>
                  <a:lnTo>
                    <a:pt x="30918" y="10821"/>
                  </a:lnTo>
                  <a:lnTo>
                    <a:pt x="30339" y="11208"/>
                  </a:lnTo>
                  <a:lnTo>
                    <a:pt x="29662" y="11594"/>
                  </a:lnTo>
                  <a:lnTo>
                    <a:pt x="29034" y="11884"/>
                  </a:lnTo>
                  <a:lnTo>
                    <a:pt x="28358" y="12174"/>
                  </a:lnTo>
                  <a:lnTo>
                    <a:pt x="27633" y="12415"/>
                  </a:lnTo>
                  <a:lnTo>
                    <a:pt x="26957" y="12657"/>
                  </a:lnTo>
                  <a:lnTo>
                    <a:pt x="26232" y="12802"/>
                  </a:lnTo>
                  <a:lnTo>
                    <a:pt x="24783" y="13092"/>
                  </a:lnTo>
                  <a:lnTo>
                    <a:pt x="23285" y="13333"/>
                  </a:lnTo>
                  <a:lnTo>
                    <a:pt x="21788" y="13430"/>
                  </a:lnTo>
                  <a:lnTo>
                    <a:pt x="20290" y="13527"/>
                  </a:lnTo>
                  <a:lnTo>
                    <a:pt x="18793" y="13575"/>
                  </a:lnTo>
                  <a:lnTo>
                    <a:pt x="17633" y="13623"/>
                  </a:lnTo>
                  <a:lnTo>
                    <a:pt x="15218" y="13623"/>
                  </a:lnTo>
                  <a:lnTo>
                    <a:pt x="14058" y="13478"/>
                  </a:lnTo>
                  <a:lnTo>
                    <a:pt x="12899" y="13333"/>
                  </a:lnTo>
                  <a:lnTo>
                    <a:pt x="12319" y="13188"/>
                  </a:lnTo>
                  <a:lnTo>
                    <a:pt x="11788" y="13043"/>
                  </a:lnTo>
                  <a:lnTo>
                    <a:pt x="11208" y="12850"/>
                  </a:lnTo>
                  <a:lnTo>
                    <a:pt x="10677" y="12609"/>
                  </a:lnTo>
                  <a:lnTo>
                    <a:pt x="10193" y="12319"/>
                  </a:lnTo>
                  <a:lnTo>
                    <a:pt x="9662" y="12029"/>
                  </a:lnTo>
                  <a:lnTo>
                    <a:pt x="8986" y="11546"/>
                  </a:lnTo>
                  <a:lnTo>
                    <a:pt x="8358" y="10966"/>
                  </a:lnTo>
                  <a:lnTo>
                    <a:pt x="7826" y="10386"/>
                  </a:lnTo>
                  <a:lnTo>
                    <a:pt x="7295" y="9710"/>
                  </a:lnTo>
                  <a:lnTo>
                    <a:pt x="6860" y="8985"/>
                  </a:lnTo>
                  <a:lnTo>
                    <a:pt x="6474" y="8261"/>
                  </a:lnTo>
                  <a:lnTo>
                    <a:pt x="6087" y="7488"/>
                  </a:lnTo>
                  <a:lnTo>
                    <a:pt x="5797" y="6715"/>
                  </a:lnTo>
                  <a:lnTo>
                    <a:pt x="5556" y="5942"/>
                  </a:lnTo>
                  <a:lnTo>
                    <a:pt x="5314" y="5121"/>
                  </a:lnTo>
                  <a:lnTo>
                    <a:pt x="5121" y="4300"/>
                  </a:lnTo>
                  <a:lnTo>
                    <a:pt x="4976" y="3478"/>
                  </a:lnTo>
                  <a:lnTo>
                    <a:pt x="4735" y="1836"/>
                  </a:lnTo>
                  <a:lnTo>
                    <a:pt x="4541" y="145"/>
                  </a:lnTo>
                  <a:lnTo>
                    <a:pt x="4445" y="97"/>
                  </a:lnTo>
                  <a:lnTo>
                    <a:pt x="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3"/>
            <p:cNvSpPr/>
            <p:nvPr/>
          </p:nvSpPr>
          <p:spPr>
            <a:xfrm>
              <a:off x="2296075" y="1374025"/>
              <a:ext cx="619575" cy="265700"/>
            </a:xfrm>
            <a:custGeom>
              <a:avLst/>
              <a:gdLst/>
              <a:ahLst/>
              <a:cxnLst/>
              <a:rect l="l" t="t" r="r" b="b"/>
              <a:pathLst>
                <a:path w="24783" h="10628" extrusionOk="0">
                  <a:moveTo>
                    <a:pt x="0" y="0"/>
                  </a:moveTo>
                  <a:lnTo>
                    <a:pt x="194" y="1256"/>
                  </a:lnTo>
                  <a:lnTo>
                    <a:pt x="483" y="2512"/>
                  </a:lnTo>
                  <a:lnTo>
                    <a:pt x="822" y="3768"/>
                  </a:lnTo>
                  <a:lnTo>
                    <a:pt x="1256" y="4976"/>
                  </a:lnTo>
                  <a:lnTo>
                    <a:pt x="1498" y="5556"/>
                  </a:lnTo>
                  <a:lnTo>
                    <a:pt x="1739" y="6135"/>
                  </a:lnTo>
                  <a:lnTo>
                    <a:pt x="2029" y="6667"/>
                  </a:lnTo>
                  <a:lnTo>
                    <a:pt x="2416" y="7246"/>
                  </a:lnTo>
                  <a:lnTo>
                    <a:pt x="2754" y="7729"/>
                  </a:lnTo>
                  <a:lnTo>
                    <a:pt x="3189" y="8213"/>
                  </a:lnTo>
                  <a:lnTo>
                    <a:pt x="3623" y="8647"/>
                  </a:lnTo>
                  <a:lnTo>
                    <a:pt x="4155" y="9034"/>
                  </a:lnTo>
                  <a:lnTo>
                    <a:pt x="4638" y="9372"/>
                  </a:lnTo>
                  <a:lnTo>
                    <a:pt x="5169" y="9710"/>
                  </a:lnTo>
                  <a:lnTo>
                    <a:pt x="5749" y="9952"/>
                  </a:lnTo>
                  <a:lnTo>
                    <a:pt x="6329" y="10145"/>
                  </a:lnTo>
                  <a:lnTo>
                    <a:pt x="6909" y="10290"/>
                  </a:lnTo>
                  <a:lnTo>
                    <a:pt x="7537" y="10435"/>
                  </a:lnTo>
                  <a:lnTo>
                    <a:pt x="8116" y="10531"/>
                  </a:lnTo>
                  <a:lnTo>
                    <a:pt x="8744" y="10580"/>
                  </a:lnTo>
                  <a:lnTo>
                    <a:pt x="9952" y="10628"/>
                  </a:lnTo>
                  <a:lnTo>
                    <a:pt x="11208" y="10580"/>
                  </a:lnTo>
                  <a:lnTo>
                    <a:pt x="12416" y="10483"/>
                  </a:lnTo>
                  <a:lnTo>
                    <a:pt x="13672" y="10386"/>
                  </a:lnTo>
                  <a:lnTo>
                    <a:pt x="15314" y="10193"/>
                  </a:lnTo>
                  <a:lnTo>
                    <a:pt x="16136" y="10048"/>
                  </a:lnTo>
                  <a:lnTo>
                    <a:pt x="16957" y="9903"/>
                  </a:lnTo>
                  <a:lnTo>
                    <a:pt x="17778" y="9710"/>
                  </a:lnTo>
                  <a:lnTo>
                    <a:pt x="18551" y="9469"/>
                  </a:lnTo>
                  <a:lnTo>
                    <a:pt x="19324" y="9179"/>
                  </a:lnTo>
                  <a:lnTo>
                    <a:pt x="20097" y="8841"/>
                  </a:lnTo>
                  <a:lnTo>
                    <a:pt x="20580" y="8551"/>
                  </a:lnTo>
                  <a:lnTo>
                    <a:pt x="21063" y="8213"/>
                  </a:lnTo>
                  <a:lnTo>
                    <a:pt x="21546" y="7826"/>
                  </a:lnTo>
                  <a:lnTo>
                    <a:pt x="21981" y="7488"/>
                  </a:lnTo>
                  <a:lnTo>
                    <a:pt x="22368" y="7053"/>
                  </a:lnTo>
                  <a:lnTo>
                    <a:pt x="22754" y="6618"/>
                  </a:lnTo>
                  <a:lnTo>
                    <a:pt x="23140" y="6184"/>
                  </a:lnTo>
                  <a:lnTo>
                    <a:pt x="23430" y="5700"/>
                  </a:lnTo>
                  <a:lnTo>
                    <a:pt x="23720" y="5169"/>
                  </a:lnTo>
                  <a:lnTo>
                    <a:pt x="24010" y="4686"/>
                  </a:lnTo>
                  <a:lnTo>
                    <a:pt x="24252" y="4155"/>
                  </a:lnTo>
                  <a:lnTo>
                    <a:pt x="24445" y="3575"/>
                  </a:lnTo>
                  <a:lnTo>
                    <a:pt x="24590" y="3043"/>
                  </a:lnTo>
                  <a:lnTo>
                    <a:pt x="24686" y="2464"/>
                  </a:lnTo>
                  <a:lnTo>
                    <a:pt x="24783" y="1884"/>
                  </a:lnTo>
                  <a:lnTo>
                    <a:pt x="24783" y="1304"/>
                  </a:lnTo>
                  <a:lnTo>
                    <a:pt x="22223" y="1208"/>
                  </a:lnTo>
                  <a:lnTo>
                    <a:pt x="22126" y="2077"/>
                  </a:lnTo>
                  <a:lnTo>
                    <a:pt x="21933" y="2899"/>
                  </a:lnTo>
                  <a:lnTo>
                    <a:pt x="21643" y="3720"/>
                  </a:lnTo>
                  <a:lnTo>
                    <a:pt x="21256" y="4493"/>
                  </a:lnTo>
                  <a:lnTo>
                    <a:pt x="20773" y="5217"/>
                  </a:lnTo>
                  <a:lnTo>
                    <a:pt x="20194" y="5894"/>
                  </a:lnTo>
                  <a:lnTo>
                    <a:pt x="19566" y="6473"/>
                  </a:lnTo>
                  <a:lnTo>
                    <a:pt x="18841" y="6957"/>
                  </a:lnTo>
                  <a:lnTo>
                    <a:pt x="18020" y="7391"/>
                  </a:lnTo>
                  <a:lnTo>
                    <a:pt x="17150" y="7729"/>
                  </a:lnTo>
                  <a:lnTo>
                    <a:pt x="16281" y="7971"/>
                  </a:lnTo>
                  <a:lnTo>
                    <a:pt x="15363" y="8164"/>
                  </a:lnTo>
                  <a:lnTo>
                    <a:pt x="14445" y="8261"/>
                  </a:lnTo>
                  <a:lnTo>
                    <a:pt x="13527" y="8357"/>
                  </a:lnTo>
                  <a:lnTo>
                    <a:pt x="11691" y="8454"/>
                  </a:lnTo>
                  <a:lnTo>
                    <a:pt x="9469" y="8454"/>
                  </a:lnTo>
                  <a:lnTo>
                    <a:pt x="8696" y="8406"/>
                  </a:lnTo>
                  <a:lnTo>
                    <a:pt x="7971" y="8261"/>
                  </a:lnTo>
                  <a:lnTo>
                    <a:pt x="7295" y="8068"/>
                  </a:lnTo>
                  <a:lnTo>
                    <a:pt x="6619" y="7826"/>
                  </a:lnTo>
                  <a:lnTo>
                    <a:pt x="5991" y="7488"/>
                  </a:lnTo>
                  <a:lnTo>
                    <a:pt x="5556" y="7150"/>
                  </a:lnTo>
                  <a:lnTo>
                    <a:pt x="5169" y="6812"/>
                  </a:lnTo>
                  <a:lnTo>
                    <a:pt x="4831" y="6425"/>
                  </a:lnTo>
                  <a:lnTo>
                    <a:pt x="4541" y="6039"/>
                  </a:lnTo>
                  <a:lnTo>
                    <a:pt x="4252" y="5604"/>
                  </a:lnTo>
                  <a:lnTo>
                    <a:pt x="4010" y="5121"/>
                  </a:lnTo>
                  <a:lnTo>
                    <a:pt x="3768" y="4638"/>
                  </a:lnTo>
                  <a:lnTo>
                    <a:pt x="3575" y="4155"/>
                  </a:lnTo>
                  <a:lnTo>
                    <a:pt x="3285" y="3188"/>
                  </a:lnTo>
                  <a:lnTo>
                    <a:pt x="3092" y="2174"/>
                  </a:lnTo>
                  <a:lnTo>
                    <a:pt x="2947" y="1111"/>
                  </a:lnTo>
                  <a:lnTo>
                    <a:pt x="2802" y="97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3"/>
            <p:cNvSpPr/>
            <p:nvPr/>
          </p:nvSpPr>
          <p:spPr>
            <a:xfrm>
              <a:off x="2444625" y="1381250"/>
              <a:ext cx="333350" cy="122025"/>
            </a:xfrm>
            <a:custGeom>
              <a:avLst/>
              <a:gdLst/>
              <a:ahLst/>
              <a:cxnLst/>
              <a:rect l="l" t="t" r="r" b="b"/>
              <a:pathLst>
                <a:path w="13334" h="4881" extrusionOk="0">
                  <a:moveTo>
                    <a:pt x="0" y="1"/>
                  </a:moveTo>
                  <a:lnTo>
                    <a:pt x="145" y="532"/>
                  </a:lnTo>
                  <a:lnTo>
                    <a:pt x="290" y="1015"/>
                  </a:lnTo>
                  <a:lnTo>
                    <a:pt x="532" y="1498"/>
                  </a:lnTo>
                  <a:lnTo>
                    <a:pt x="773" y="1933"/>
                  </a:lnTo>
                  <a:lnTo>
                    <a:pt x="1111" y="2368"/>
                  </a:lnTo>
                  <a:lnTo>
                    <a:pt x="1450" y="2803"/>
                  </a:lnTo>
                  <a:lnTo>
                    <a:pt x="1836" y="3141"/>
                  </a:lnTo>
                  <a:lnTo>
                    <a:pt x="2223" y="3479"/>
                  </a:lnTo>
                  <a:lnTo>
                    <a:pt x="2657" y="3817"/>
                  </a:lnTo>
                  <a:lnTo>
                    <a:pt x="3140" y="4059"/>
                  </a:lnTo>
                  <a:lnTo>
                    <a:pt x="3624" y="4300"/>
                  </a:lnTo>
                  <a:lnTo>
                    <a:pt x="4107" y="4494"/>
                  </a:lnTo>
                  <a:lnTo>
                    <a:pt x="4638" y="4687"/>
                  </a:lnTo>
                  <a:lnTo>
                    <a:pt x="5169" y="4783"/>
                  </a:lnTo>
                  <a:lnTo>
                    <a:pt x="5701" y="4880"/>
                  </a:lnTo>
                  <a:lnTo>
                    <a:pt x="6764" y="4880"/>
                  </a:lnTo>
                  <a:lnTo>
                    <a:pt x="7295" y="4832"/>
                  </a:lnTo>
                  <a:lnTo>
                    <a:pt x="7778" y="4735"/>
                  </a:lnTo>
                  <a:lnTo>
                    <a:pt x="8310" y="4590"/>
                  </a:lnTo>
                  <a:lnTo>
                    <a:pt x="8793" y="4445"/>
                  </a:lnTo>
                  <a:lnTo>
                    <a:pt x="9324" y="4252"/>
                  </a:lnTo>
                  <a:lnTo>
                    <a:pt x="9807" y="4011"/>
                  </a:lnTo>
                  <a:lnTo>
                    <a:pt x="10242" y="3769"/>
                  </a:lnTo>
                  <a:lnTo>
                    <a:pt x="10725" y="3479"/>
                  </a:lnTo>
                  <a:lnTo>
                    <a:pt x="11160" y="3141"/>
                  </a:lnTo>
                  <a:lnTo>
                    <a:pt x="11546" y="2803"/>
                  </a:lnTo>
                  <a:lnTo>
                    <a:pt x="11933" y="2416"/>
                  </a:lnTo>
                  <a:lnTo>
                    <a:pt x="12319" y="2030"/>
                  </a:lnTo>
                  <a:lnTo>
                    <a:pt x="12657" y="1643"/>
                  </a:lnTo>
                  <a:lnTo>
                    <a:pt x="12996" y="1209"/>
                  </a:lnTo>
                  <a:lnTo>
                    <a:pt x="13334" y="774"/>
                  </a:lnTo>
                  <a:lnTo>
                    <a:pt x="9952" y="581"/>
                  </a:lnTo>
                  <a:lnTo>
                    <a:pt x="6667" y="387"/>
                  </a:lnTo>
                  <a:lnTo>
                    <a:pt x="3334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7" name="Google Shape;597;p23"/>
          <p:cNvSpPr/>
          <p:nvPr/>
        </p:nvSpPr>
        <p:spPr>
          <a:xfrm flipH="1">
            <a:off x="-666904" y="-532541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8" name="Google Shape;598;p23"/>
          <p:cNvGrpSpPr/>
          <p:nvPr/>
        </p:nvGrpSpPr>
        <p:grpSpPr>
          <a:xfrm rot="-4500025" flipH="1">
            <a:off x="8209045" y="-247120"/>
            <a:ext cx="801426" cy="891437"/>
            <a:chOff x="5036425" y="4336575"/>
            <a:chExt cx="462575" cy="514500"/>
          </a:xfrm>
        </p:grpSpPr>
        <p:sp>
          <p:nvSpPr>
            <p:cNvPr id="599" name="Google Shape;599;p23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3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3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3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3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3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3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0"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1"/>
          <p:cNvSpPr/>
          <p:nvPr/>
        </p:nvSpPr>
        <p:spPr>
          <a:xfrm rot="-8346330">
            <a:off x="-2687858" y="-2677186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782" name="Google Shape;782;p31"/>
          <p:cNvSpPr txBox="1">
            <a:spLocks noGrp="1"/>
          </p:cNvSpPr>
          <p:nvPr>
            <p:ph type="body" idx="1"/>
          </p:nvPr>
        </p:nvSpPr>
        <p:spPr>
          <a:xfrm>
            <a:off x="1024800" y="1620175"/>
            <a:ext cx="4063200" cy="25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3" name="Google Shape;783;p31"/>
          <p:cNvSpPr/>
          <p:nvPr/>
        </p:nvSpPr>
        <p:spPr>
          <a:xfrm rot="-8346330">
            <a:off x="-3158183" y="2980964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31"/>
          <p:cNvSpPr/>
          <p:nvPr/>
        </p:nvSpPr>
        <p:spPr>
          <a:xfrm>
            <a:off x="-629712" y="4727725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31"/>
          <p:cNvGrpSpPr/>
          <p:nvPr/>
        </p:nvGrpSpPr>
        <p:grpSpPr>
          <a:xfrm>
            <a:off x="8507443" y="3030476"/>
            <a:ext cx="1403771" cy="568839"/>
            <a:chOff x="1168050" y="3161450"/>
            <a:chExt cx="605100" cy="245200"/>
          </a:xfrm>
        </p:grpSpPr>
        <p:sp>
          <p:nvSpPr>
            <p:cNvPr id="786" name="Google Shape;786;p31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31"/>
          <p:cNvSpPr/>
          <p:nvPr/>
        </p:nvSpPr>
        <p:spPr>
          <a:xfrm rot="10326052">
            <a:off x="7323719" y="4594448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1"/>
          <p:cNvSpPr/>
          <p:nvPr/>
        </p:nvSpPr>
        <p:spPr>
          <a:xfrm flipH="1">
            <a:off x="438863" y="-591166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1"/>
          <p:cNvSpPr/>
          <p:nvPr/>
        </p:nvSpPr>
        <p:spPr>
          <a:xfrm rot="-8346330">
            <a:off x="7708142" y="-2366436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" name="Google Shape;793;p31"/>
          <p:cNvGrpSpPr/>
          <p:nvPr/>
        </p:nvGrpSpPr>
        <p:grpSpPr>
          <a:xfrm rot="-4500025" flipH="1">
            <a:off x="3992162" y="3933430"/>
            <a:ext cx="801426" cy="891437"/>
            <a:chOff x="5036425" y="4336575"/>
            <a:chExt cx="462575" cy="514500"/>
          </a:xfrm>
        </p:grpSpPr>
        <p:sp>
          <p:nvSpPr>
            <p:cNvPr id="794" name="Google Shape;794;p31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_1"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33"/>
          <p:cNvSpPr txBox="1">
            <a:spLocks noGrp="1"/>
          </p:cNvSpPr>
          <p:nvPr>
            <p:ph type="title"/>
          </p:nvPr>
        </p:nvSpPr>
        <p:spPr>
          <a:xfrm>
            <a:off x="720000" y="1510973"/>
            <a:ext cx="2903700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32" name="Google Shape;832;p33"/>
          <p:cNvSpPr txBox="1">
            <a:spLocks noGrp="1"/>
          </p:cNvSpPr>
          <p:nvPr>
            <p:ph type="subTitle" idx="1"/>
          </p:nvPr>
        </p:nvSpPr>
        <p:spPr>
          <a:xfrm>
            <a:off x="720000" y="2843825"/>
            <a:ext cx="3572400" cy="9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3" name="Google Shape;833;p33"/>
          <p:cNvSpPr/>
          <p:nvPr/>
        </p:nvSpPr>
        <p:spPr>
          <a:xfrm rot="-8346330">
            <a:off x="-3501083" y="2980964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p33"/>
          <p:cNvSpPr/>
          <p:nvPr/>
        </p:nvSpPr>
        <p:spPr>
          <a:xfrm rot="-8346330">
            <a:off x="-2312808" y="-28529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p33"/>
          <p:cNvSpPr/>
          <p:nvPr/>
        </p:nvSpPr>
        <p:spPr>
          <a:xfrm>
            <a:off x="-972612" y="4727725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3"/>
          <p:cNvGrpSpPr/>
          <p:nvPr/>
        </p:nvGrpSpPr>
        <p:grpSpPr>
          <a:xfrm>
            <a:off x="2890356" y="787951"/>
            <a:ext cx="1403771" cy="568839"/>
            <a:chOff x="1168050" y="3161450"/>
            <a:chExt cx="605100" cy="245200"/>
          </a:xfrm>
        </p:grpSpPr>
        <p:sp>
          <p:nvSpPr>
            <p:cNvPr id="837" name="Google Shape;837;p33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" name="Google Shape;841;p33"/>
          <p:cNvSpPr/>
          <p:nvPr/>
        </p:nvSpPr>
        <p:spPr>
          <a:xfrm rot="10326052">
            <a:off x="7280869" y="4134198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33"/>
          <p:cNvSpPr/>
          <p:nvPr/>
        </p:nvSpPr>
        <p:spPr>
          <a:xfrm flipH="1">
            <a:off x="-712912" y="491109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3" name="Google Shape;843;p33"/>
          <p:cNvGrpSpPr/>
          <p:nvPr/>
        </p:nvGrpSpPr>
        <p:grpSpPr>
          <a:xfrm rot="-4500025" flipH="1">
            <a:off x="3742987" y="4067780"/>
            <a:ext cx="801426" cy="891437"/>
            <a:chOff x="5036425" y="4336575"/>
            <a:chExt cx="462575" cy="514500"/>
          </a:xfrm>
        </p:grpSpPr>
        <p:sp>
          <p:nvSpPr>
            <p:cNvPr id="844" name="Google Shape;844;p33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1" name="Google Shape;851;p33"/>
          <p:cNvSpPr/>
          <p:nvPr/>
        </p:nvSpPr>
        <p:spPr>
          <a:xfrm>
            <a:off x="7845213" y="3940296"/>
            <a:ext cx="728937" cy="699313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33"/>
          <p:cNvSpPr/>
          <p:nvPr/>
        </p:nvSpPr>
        <p:spPr>
          <a:xfrm rot="-8346330">
            <a:off x="8286792" y="-2366436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"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4"/>
          <p:cNvSpPr txBox="1">
            <a:spLocks noGrp="1"/>
          </p:cNvSpPr>
          <p:nvPr>
            <p:ph type="title"/>
          </p:nvPr>
        </p:nvSpPr>
        <p:spPr>
          <a:xfrm>
            <a:off x="4631925" y="2024408"/>
            <a:ext cx="3792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34"/>
          <p:cNvSpPr txBox="1">
            <a:spLocks noGrp="1"/>
          </p:cNvSpPr>
          <p:nvPr>
            <p:ph type="subTitle" idx="1"/>
          </p:nvPr>
        </p:nvSpPr>
        <p:spPr>
          <a:xfrm>
            <a:off x="4880400" y="2721887"/>
            <a:ext cx="35436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6" name="Google Shape;856;p34"/>
          <p:cNvSpPr/>
          <p:nvPr/>
        </p:nvSpPr>
        <p:spPr>
          <a:xfrm rot="-8346330">
            <a:off x="-3173558" y="2658989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4"/>
          <p:cNvSpPr/>
          <p:nvPr/>
        </p:nvSpPr>
        <p:spPr>
          <a:xfrm rot="-8346330">
            <a:off x="-2312808" y="-28529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4"/>
          <p:cNvSpPr/>
          <p:nvPr/>
        </p:nvSpPr>
        <p:spPr>
          <a:xfrm>
            <a:off x="-811887" y="4588425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4"/>
          <p:cNvSpPr/>
          <p:nvPr/>
        </p:nvSpPr>
        <p:spPr>
          <a:xfrm rot="10326052">
            <a:off x="7463019" y="4445398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0" name="Google Shape;860;p34"/>
          <p:cNvSpPr/>
          <p:nvPr/>
        </p:nvSpPr>
        <p:spPr>
          <a:xfrm flipH="1">
            <a:off x="4730613" y="-634041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" name="Google Shape;861;p34"/>
          <p:cNvGrpSpPr/>
          <p:nvPr/>
        </p:nvGrpSpPr>
        <p:grpSpPr>
          <a:xfrm rot="-4500025" flipH="1">
            <a:off x="4700412" y="1076280"/>
            <a:ext cx="801426" cy="891437"/>
            <a:chOff x="5036425" y="4336575"/>
            <a:chExt cx="462575" cy="514500"/>
          </a:xfrm>
        </p:grpSpPr>
        <p:sp>
          <p:nvSpPr>
            <p:cNvPr id="862" name="Google Shape;862;p34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4"/>
          <p:cNvSpPr/>
          <p:nvPr/>
        </p:nvSpPr>
        <p:spPr>
          <a:xfrm rot="-8346330">
            <a:off x="7751017" y="-21092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34"/>
          <p:cNvSpPr/>
          <p:nvPr/>
        </p:nvSpPr>
        <p:spPr>
          <a:xfrm>
            <a:off x="7523763" y="575596"/>
            <a:ext cx="728937" cy="699313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34"/>
          <p:cNvSpPr/>
          <p:nvPr/>
        </p:nvSpPr>
        <p:spPr>
          <a:xfrm flipH="1">
            <a:off x="4666338" y="4713059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2" name="Google Shape;872;p34"/>
          <p:cNvGrpSpPr/>
          <p:nvPr/>
        </p:nvGrpSpPr>
        <p:grpSpPr>
          <a:xfrm>
            <a:off x="-904607" y="668551"/>
            <a:ext cx="1403771" cy="568839"/>
            <a:chOff x="1168050" y="3161450"/>
            <a:chExt cx="605100" cy="245200"/>
          </a:xfrm>
        </p:grpSpPr>
        <p:sp>
          <p:nvSpPr>
            <p:cNvPr id="873" name="Google Shape;873;p34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4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5"/>
          <p:cNvSpPr txBox="1">
            <a:spLocks noGrp="1"/>
          </p:cNvSpPr>
          <p:nvPr>
            <p:ph type="title"/>
          </p:nvPr>
        </p:nvSpPr>
        <p:spPr>
          <a:xfrm>
            <a:off x="720000" y="2029263"/>
            <a:ext cx="352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9" name="Google Shape;879;p35"/>
          <p:cNvSpPr txBox="1">
            <a:spLocks noGrp="1"/>
          </p:cNvSpPr>
          <p:nvPr>
            <p:ph type="subTitle" idx="1"/>
          </p:nvPr>
        </p:nvSpPr>
        <p:spPr>
          <a:xfrm>
            <a:off x="720000" y="2810056"/>
            <a:ext cx="3527100" cy="9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0" name="Google Shape;880;p35"/>
          <p:cNvSpPr/>
          <p:nvPr/>
        </p:nvSpPr>
        <p:spPr>
          <a:xfrm rot="-8346330">
            <a:off x="-3265333" y="3037789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1" name="Google Shape;881;p35"/>
          <p:cNvSpPr/>
          <p:nvPr/>
        </p:nvSpPr>
        <p:spPr>
          <a:xfrm rot="-8346330">
            <a:off x="-2115758" y="-226361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5"/>
          <p:cNvSpPr/>
          <p:nvPr/>
        </p:nvSpPr>
        <p:spPr>
          <a:xfrm>
            <a:off x="-544587" y="4759850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5"/>
          <p:cNvGrpSpPr/>
          <p:nvPr/>
        </p:nvGrpSpPr>
        <p:grpSpPr>
          <a:xfrm rot="5400000">
            <a:off x="3542193" y="-33337"/>
            <a:ext cx="1403771" cy="568839"/>
            <a:chOff x="1168050" y="3161450"/>
            <a:chExt cx="605100" cy="245200"/>
          </a:xfrm>
        </p:grpSpPr>
        <p:sp>
          <p:nvSpPr>
            <p:cNvPr id="884" name="Google Shape;884;p35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5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5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5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8" name="Google Shape;888;p35"/>
          <p:cNvSpPr/>
          <p:nvPr/>
        </p:nvSpPr>
        <p:spPr>
          <a:xfrm rot="10326052">
            <a:off x="7366569" y="4345073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35"/>
          <p:cNvSpPr/>
          <p:nvPr/>
        </p:nvSpPr>
        <p:spPr>
          <a:xfrm rot="-8346330">
            <a:off x="8286792" y="-2366436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35"/>
          <p:cNvSpPr/>
          <p:nvPr/>
        </p:nvSpPr>
        <p:spPr>
          <a:xfrm>
            <a:off x="673538" y="522796"/>
            <a:ext cx="728937" cy="699313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35"/>
          <p:cNvSpPr/>
          <p:nvPr/>
        </p:nvSpPr>
        <p:spPr>
          <a:xfrm flipH="1">
            <a:off x="8502513" y="630009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2" name="Google Shape;892;p35"/>
          <p:cNvGrpSpPr/>
          <p:nvPr/>
        </p:nvGrpSpPr>
        <p:grpSpPr>
          <a:xfrm rot="-4500025" flipH="1">
            <a:off x="3943562" y="4457230"/>
            <a:ext cx="801426" cy="891437"/>
            <a:chOff x="5036425" y="4336575"/>
            <a:chExt cx="462575" cy="514500"/>
          </a:xfrm>
        </p:grpSpPr>
        <p:sp>
          <p:nvSpPr>
            <p:cNvPr id="893" name="Google Shape;893;p35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5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5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3_1_1"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38"/>
          <p:cNvSpPr/>
          <p:nvPr/>
        </p:nvSpPr>
        <p:spPr>
          <a:xfrm rot="-8346330">
            <a:off x="-3501083" y="2980964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1" name="Google Shape;941;p38"/>
          <p:cNvSpPr/>
          <p:nvPr/>
        </p:nvSpPr>
        <p:spPr>
          <a:xfrm rot="-8346330">
            <a:off x="-2312808" y="-28529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p38"/>
          <p:cNvSpPr/>
          <p:nvPr/>
        </p:nvSpPr>
        <p:spPr>
          <a:xfrm>
            <a:off x="-972612" y="4727725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3" name="Google Shape;943;p38"/>
          <p:cNvGrpSpPr/>
          <p:nvPr/>
        </p:nvGrpSpPr>
        <p:grpSpPr>
          <a:xfrm>
            <a:off x="2890356" y="787951"/>
            <a:ext cx="1403771" cy="568839"/>
            <a:chOff x="1168050" y="3161450"/>
            <a:chExt cx="605100" cy="245200"/>
          </a:xfrm>
        </p:grpSpPr>
        <p:sp>
          <p:nvSpPr>
            <p:cNvPr id="944" name="Google Shape;944;p38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8" name="Google Shape;948;p38"/>
          <p:cNvSpPr/>
          <p:nvPr/>
        </p:nvSpPr>
        <p:spPr>
          <a:xfrm rot="10326052">
            <a:off x="7280869" y="4134198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9" name="Google Shape;949;p38"/>
          <p:cNvSpPr/>
          <p:nvPr/>
        </p:nvSpPr>
        <p:spPr>
          <a:xfrm flipH="1">
            <a:off x="-712912" y="491109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0" name="Google Shape;950;p38"/>
          <p:cNvGrpSpPr/>
          <p:nvPr/>
        </p:nvGrpSpPr>
        <p:grpSpPr>
          <a:xfrm rot="-4500025" flipH="1">
            <a:off x="3742987" y="4067780"/>
            <a:ext cx="801426" cy="891437"/>
            <a:chOff x="5036425" y="4336575"/>
            <a:chExt cx="462575" cy="514500"/>
          </a:xfrm>
        </p:grpSpPr>
        <p:sp>
          <p:nvSpPr>
            <p:cNvPr id="951" name="Google Shape;951;p38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38"/>
          <p:cNvSpPr/>
          <p:nvPr/>
        </p:nvSpPr>
        <p:spPr>
          <a:xfrm>
            <a:off x="7845213" y="3940296"/>
            <a:ext cx="728937" cy="699313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38"/>
          <p:cNvSpPr/>
          <p:nvPr/>
        </p:nvSpPr>
        <p:spPr>
          <a:xfrm rot="-8346330">
            <a:off x="8286792" y="-2366436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9"/>
          <p:cNvSpPr/>
          <p:nvPr/>
        </p:nvSpPr>
        <p:spPr>
          <a:xfrm rot="-8346330">
            <a:off x="-3173558" y="2658989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39"/>
          <p:cNvSpPr/>
          <p:nvPr/>
        </p:nvSpPr>
        <p:spPr>
          <a:xfrm rot="-8346330">
            <a:off x="-2312808" y="-28529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39"/>
          <p:cNvSpPr/>
          <p:nvPr/>
        </p:nvSpPr>
        <p:spPr>
          <a:xfrm>
            <a:off x="-811887" y="4588425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39"/>
          <p:cNvSpPr/>
          <p:nvPr/>
        </p:nvSpPr>
        <p:spPr>
          <a:xfrm rot="10326052">
            <a:off x="7463019" y="4445398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39"/>
          <p:cNvSpPr/>
          <p:nvPr/>
        </p:nvSpPr>
        <p:spPr>
          <a:xfrm flipH="1">
            <a:off x="4730613" y="-634041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6" name="Google Shape;966;p39"/>
          <p:cNvGrpSpPr/>
          <p:nvPr/>
        </p:nvGrpSpPr>
        <p:grpSpPr>
          <a:xfrm rot="-4500025" flipH="1">
            <a:off x="4700412" y="1076280"/>
            <a:ext cx="801426" cy="891437"/>
            <a:chOff x="5036425" y="4336575"/>
            <a:chExt cx="462575" cy="514500"/>
          </a:xfrm>
        </p:grpSpPr>
        <p:sp>
          <p:nvSpPr>
            <p:cNvPr id="967" name="Google Shape;967;p39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9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9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9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9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9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9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39"/>
          <p:cNvSpPr/>
          <p:nvPr/>
        </p:nvSpPr>
        <p:spPr>
          <a:xfrm rot="-8346330">
            <a:off x="7751017" y="-21092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39"/>
          <p:cNvSpPr/>
          <p:nvPr/>
        </p:nvSpPr>
        <p:spPr>
          <a:xfrm>
            <a:off x="7523763" y="575596"/>
            <a:ext cx="728937" cy="699313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39"/>
          <p:cNvSpPr/>
          <p:nvPr/>
        </p:nvSpPr>
        <p:spPr>
          <a:xfrm flipH="1">
            <a:off x="4666338" y="4713059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7" name="Google Shape;977;p39"/>
          <p:cNvGrpSpPr/>
          <p:nvPr/>
        </p:nvGrpSpPr>
        <p:grpSpPr>
          <a:xfrm>
            <a:off x="-904607" y="668551"/>
            <a:ext cx="1403771" cy="568839"/>
            <a:chOff x="1168050" y="3161450"/>
            <a:chExt cx="605100" cy="245200"/>
          </a:xfrm>
        </p:grpSpPr>
        <p:sp>
          <p:nvSpPr>
            <p:cNvPr id="978" name="Google Shape;978;p39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9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9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9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"/>
          <p:cNvSpPr txBox="1">
            <a:spLocks noGrp="1"/>
          </p:cNvSpPr>
          <p:nvPr>
            <p:ph type="title"/>
          </p:nvPr>
        </p:nvSpPr>
        <p:spPr>
          <a:xfrm>
            <a:off x="720000" y="196337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7" name="Google Shape;37;p3"/>
          <p:cNvSpPr txBox="1">
            <a:spLocks noGrp="1"/>
          </p:cNvSpPr>
          <p:nvPr>
            <p:ph type="subTitle" idx="1"/>
          </p:nvPr>
        </p:nvSpPr>
        <p:spPr>
          <a:xfrm>
            <a:off x="932300" y="3878875"/>
            <a:ext cx="2536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/>
          <p:nvPr/>
        </p:nvSpPr>
        <p:spPr>
          <a:xfrm rot="8346330" flipH="1">
            <a:off x="3255392" y="4079064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-10326052" flipH="1">
            <a:off x="-2074454" y="4300310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8346330" flipH="1">
            <a:off x="-2112183" y="-1970202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8346330" flipH="1">
            <a:off x="5617967" y="254889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3"/>
          <p:cNvGrpSpPr/>
          <p:nvPr/>
        </p:nvGrpSpPr>
        <p:grpSpPr>
          <a:xfrm flipH="1">
            <a:off x="4231248" y="-397873"/>
            <a:ext cx="1629084" cy="699291"/>
            <a:chOff x="2131825" y="1374025"/>
            <a:chExt cx="998825" cy="428750"/>
          </a:xfrm>
        </p:grpSpPr>
        <p:sp>
          <p:nvSpPr>
            <p:cNvPr id="43" name="Google Shape;43;p3"/>
            <p:cNvSpPr/>
            <p:nvPr/>
          </p:nvSpPr>
          <p:spPr>
            <a:xfrm>
              <a:off x="2131825" y="1374025"/>
              <a:ext cx="998825" cy="428750"/>
            </a:xfrm>
            <a:custGeom>
              <a:avLst/>
              <a:gdLst/>
              <a:ahLst/>
              <a:cxnLst/>
              <a:rect l="l" t="t" r="r" b="b"/>
              <a:pathLst>
                <a:path w="39953" h="17150" extrusionOk="0">
                  <a:moveTo>
                    <a:pt x="0" y="0"/>
                  </a:moveTo>
                  <a:lnTo>
                    <a:pt x="338" y="2029"/>
                  </a:lnTo>
                  <a:lnTo>
                    <a:pt x="821" y="4058"/>
                  </a:lnTo>
                  <a:lnTo>
                    <a:pt x="1353" y="6039"/>
                  </a:lnTo>
                  <a:lnTo>
                    <a:pt x="1691" y="7005"/>
                  </a:lnTo>
                  <a:lnTo>
                    <a:pt x="2029" y="7971"/>
                  </a:lnTo>
                  <a:lnTo>
                    <a:pt x="2416" y="8937"/>
                  </a:lnTo>
                  <a:lnTo>
                    <a:pt x="2850" y="9855"/>
                  </a:lnTo>
                  <a:lnTo>
                    <a:pt x="3334" y="10773"/>
                  </a:lnTo>
                  <a:lnTo>
                    <a:pt x="3865" y="11642"/>
                  </a:lnTo>
                  <a:lnTo>
                    <a:pt x="4493" y="12464"/>
                  </a:lnTo>
                  <a:lnTo>
                    <a:pt x="5169" y="13237"/>
                  </a:lnTo>
                  <a:lnTo>
                    <a:pt x="5894" y="13913"/>
                  </a:lnTo>
                  <a:lnTo>
                    <a:pt x="6667" y="14589"/>
                  </a:lnTo>
                  <a:lnTo>
                    <a:pt x="7488" y="15121"/>
                  </a:lnTo>
                  <a:lnTo>
                    <a:pt x="8358" y="15604"/>
                  </a:lnTo>
                  <a:lnTo>
                    <a:pt x="9276" y="15990"/>
                  </a:lnTo>
                  <a:lnTo>
                    <a:pt x="10193" y="16328"/>
                  </a:lnTo>
                  <a:lnTo>
                    <a:pt x="11160" y="16618"/>
                  </a:lnTo>
                  <a:lnTo>
                    <a:pt x="12126" y="16812"/>
                  </a:lnTo>
                  <a:lnTo>
                    <a:pt x="13092" y="16956"/>
                  </a:lnTo>
                  <a:lnTo>
                    <a:pt x="14107" y="17053"/>
                  </a:lnTo>
                  <a:lnTo>
                    <a:pt x="15073" y="17101"/>
                  </a:lnTo>
                  <a:lnTo>
                    <a:pt x="16087" y="17150"/>
                  </a:lnTo>
                  <a:lnTo>
                    <a:pt x="17053" y="17101"/>
                  </a:lnTo>
                  <a:lnTo>
                    <a:pt x="18068" y="17053"/>
                  </a:lnTo>
                  <a:lnTo>
                    <a:pt x="20049" y="16908"/>
                  </a:lnTo>
                  <a:lnTo>
                    <a:pt x="21981" y="16715"/>
                  </a:lnTo>
                  <a:lnTo>
                    <a:pt x="24686" y="16377"/>
                  </a:lnTo>
                  <a:lnTo>
                    <a:pt x="26039" y="16184"/>
                  </a:lnTo>
                  <a:lnTo>
                    <a:pt x="27343" y="15942"/>
                  </a:lnTo>
                  <a:lnTo>
                    <a:pt x="28648" y="15652"/>
                  </a:lnTo>
                  <a:lnTo>
                    <a:pt x="29904" y="15266"/>
                  </a:lnTo>
                  <a:lnTo>
                    <a:pt x="31160" y="14783"/>
                  </a:lnTo>
                  <a:lnTo>
                    <a:pt x="31788" y="14493"/>
                  </a:lnTo>
                  <a:lnTo>
                    <a:pt x="32368" y="14203"/>
                  </a:lnTo>
                  <a:lnTo>
                    <a:pt x="33189" y="13720"/>
                  </a:lnTo>
                  <a:lnTo>
                    <a:pt x="33962" y="13188"/>
                  </a:lnTo>
                  <a:lnTo>
                    <a:pt x="34686" y="12657"/>
                  </a:lnTo>
                  <a:lnTo>
                    <a:pt x="35411" y="12029"/>
                  </a:lnTo>
                  <a:lnTo>
                    <a:pt x="36039" y="11353"/>
                  </a:lnTo>
                  <a:lnTo>
                    <a:pt x="36667" y="10676"/>
                  </a:lnTo>
                  <a:lnTo>
                    <a:pt x="37247" y="9903"/>
                  </a:lnTo>
                  <a:lnTo>
                    <a:pt x="37778" y="9130"/>
                  </a:lnTo>
                  <a:lnTo>
                    <a:pt x="38261" y="8357"/>
                  </a:lnTo>
                  <a:lnTo>
                    <a:pt x="38648" y="7488"/>
                  </a:lnTo>
                  <a:lnTo>
                    <a:pt x="39034" y="6667"/>
                  </a:lnTo>
                  <a:lnTo>
                    <a:pt x="39324" y="5797"/>
                  </a:lnTo>
                  <a:lnTo>
                    <a:pt x="39614" y="4879"/>
                  </a:lnTo>
                  <a:lnTo>
                    <a:pt x="39759" y="3961"/>
                  </a:lnTo>
                  <a:lnTo>
                    <a:pt x="39904" y="3043"/>
                  </a:lnTo>
                  <a:lnTo>
                    <a:pt x="39952" y="2126"/>
                  </a:lnTo>
                  <a:lnTo>
                    <a:pt x="35797" y="1884"/>
                  </a:lnTo>
                  <a:lnTo>
                    <a:pt x="35701" y="2609"/>
                  </a:lnTo>
                  <a:lnTo>
                    <a:pt x="35604" y="3333"/>
                  </a:lnTo>
                  <a:lnTo>
                    <a:pt x="35508" y="4010"/>
                  </a:lnTo>
                  <a:lnTo>
                    <a:pt x="35314" y="4686"/>
                  </a:lnTo>
                  <a:lnTo>
                    <a:pt x="35073" y="5362"/>
                  </a:lnTo>
                  <a:lnTo>
                    <a:pt x="34831" y="5990"/>
                  </a:lnTo>
                  <a:lnTo>
                    <a:pt x="34541" y="6667"/>
                  </a:lnTo>
                  <a:lnTo>
                    <a:pt x="34203" y="7246"/>
                  </a:lnTo>
                  <a:lnTo>
                    <a:pt x="33865" y="7826"/>
                  </a:lnTo>
                  <a:lnTo>
                    <a:pt x="33430" y="8406"/>
                  </a:lnTo>
                  <a:lnTo>
                    <a:pt x="32996" y="8937"/>
                  </a:lnTo>
                  <a:lnTo>
                    <a:pt x="32512" y="9469"/>
                  </a:lnTo>
                  <a:lnTo>
                    <a:pt x="32029" y="9952"/>
                  </a:lnTo>
                  <a:lnTo>
                    <a:pt x="31498" y="10386"/>
                  </a:lnTo>
                  <a:lnTo>
                    <a:pt x="30918" y="10821"/>
                  </a:lnTo>
                  <a:lnTo>
                    <a:pt x="30339" y="11208"/>
                  </a:lnTo>
                  <a:lnTo>
                    <a:pt x="29662" y="11594"/>
                  </a:lnTo>
                  <a:lnTo>
                    <a:pt x="29034" y="11884"/>
                  </a:lnTo>
                  <a:lnTo>
                    <a:pt x="28358" y="12174"/>
                  </a:lnTo>
                  <a:lnTo>
                    <a:pt x="27633" y="12415"/>
                  </a:lnTo>
                  <a:lnTo>
                    <a:pt x="26957" y="12657"/>
                  </a:lnTo>
                  <a:lnTo>
                    <a:pt x="26232" y="12802"/>
                  </a:lnTo>
                  <a:lnTo>
                    <a:pt x="24783" y="13092"/>
                  </a:lnTo>
                  <a:lnTo>
                    <a:pt x="23285" y="13333"/>
                  </a:lnTo>
                  <a:lnTo>
                    <a:pt x="21788" y="13430"/>
                  </a:lnTo>
                  <a:lnTo>
                    <a:pt x="20290" y="13527"/>
                  </a:lnTo>
                  <a:lnTo>
                    <a:pt x="18793" y="13575"/>
                  </a:lnTo>
                  <a:lnTo>
                    <a:pt x="17633" y="13623"/>
                  </a:lnTo>
                  <a:lnTo>
                    <a:pt x="15218" y="13623"/>
                  </a:lnTo>
                  <a:lnTo>
                    <a:pt x="14058" y="13478"/>
                  </a:lnTo>
                  <a:lnTo>
                    <a:pt x="12899" y="13333"/>
                  </a:lnTo>
                  <a:lnTo>
                    <a:pt x="12319" y="13188"/>
                  </a:lnTo>
                  <a:lnTo>
                    <a:pt x="11788" y="13043"/>
                  </a:lnTo>
                  <a:lnTo>
                    <a:pt x="11208" y="12850"/>
                  </a:lnTo>
                  <a:lnTo>
                    <a:pt x="10677" y="12609"/>
                  </a:lnTo>
                  <a:lnTo>
                    <a:pt x="10193" y="12319"/>
                  </a:lnTo>
                  <a:lnTo>
                    <a:pt x="9662" y="12029"/>
                  </a:lnTo>
                  <a:lnTo>
                    <a:pt x="8986" y="11546"/>
                  </a:lnTo>
                  <a:lnTo>
                    <a:pt x="8358" y="10966"/>
                  </a:lnTo>
                  <a:lnTo>
                    <a:pt x="7826" y="10386"/>
                  </a:lnTo>
                  <a:lnTo>
                    <a:pt x="7295" y="9710"/>
                  </a:lnTo>
                  <a:lnTo>
                    <a:pt x="6860" y="8985"/>
                  </a:lnTo>
                  <a:lnTo>
                    <a:pt x="6474" y="8261"/>
                  </a:lnTo>
                  <a:lnTo>
                    <a:pt x="6087" y="7488"/>
                  </a:lnTo>
                  <a:lnTo>
                    <a:pt x="5797" y="6715"/>
                  </a:lnTo>
                  <a:lnTo>
                    <a:pt x="5556" y="5942"/>
                  </a:lnTo>
                  <a:lnTo>
                    <a:pt x="5314" y="5121"/>
                  </a:lnTo>
                  <a:lnTo>
                    <a:pt x="5121" y="4300"/>
                  </a:lnTo>
                  <a:lnTo>
                    <a:pt x="4976" y="3478"/>
                  </a:lnTo>
                  <a:lnTo>
                    <a:pt x="4735" y="1836"/>
                  </a:lnTo>
                  <a:lnTo>
                    <a:pt x="4541" y="145"/>
                  </a:lnTo>
                  <a:lnTo>
                    <a:pt x="4445" y="97"/>
                  </a:lnTo>
                  <a:lnTo>
                    <a:pt x="43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296075" y="1374025"/>
              <a:ext cx="619575" cy="265700"/>
            </a:xfrm>
            <a:custGeom>
              <a:avLst/>
              <a:gdLst/>
              <a:ahLst/>
              <a:cxnLst/>
              <a:rect l="l" t="t" r="r" b="b"/>
              <a:pathLst>
                <a:path w="24783" h="10628" extrusionOk="0">
                  <a:moveTo>
                    <a:pt x="0" y="0"/>
                  </a:moveTo>
                  <a:lnTo>
                    <a:pt x="194" y="1256"/>
                  </a:lnTo>
                  <a:lnTo>
                    <a:pt x="483" y="2512"/>
                  </a:lnTo>
                  <a:lnTo>
                    <a:pt x="822" y="3768"/>
                  </a:lnTo>
                  <a:lnTo>
                    <a:pt x="1256" y="4976"/>
                  </a:lnTo>
                  <a:lnTo>
                    <a:pt x="1498" y="5556"/>
                  </a:lnTo>
                  <a:lnTo>
                    <a:pt x="1739" y="6135"/>
                  </a:lnTo>
                  <a:lnTo>
                    <a:pt x="2029" y="6667"/>
                  </a:lnTo>
                  <a:lnTo>
                    <a:pt x="2416" y="7246"/>
                  </a:lnTo>
                  <a:lnTo>
                    <a:pt x="2754" y="7729"/>
                  </a:lnTo>
                  <a:lnTo>
                    <a:pt x="3189" y="8213"/>
                  </a:lnTo>
                  <a:lnTo>
                    <a:pt x="3623" y="8647"/>
                  </a:lnTo>
                  <a:lnTo>
                    <a:pt x="4155" y="9034"/>
                  </a:lnTo>
                  <a:lnTo>
                    <a:pt x="4638" y="9372"/>
                  </a:lnTo>
                  <a:lnTo>
                    <a:pt x="5169" y="9710"/>
                  </a:lnTo>
                  <a:lnTo>
                    <a:pt x="5749" y="9952"/>
                  </a:lnTo>
                  <a:lnTo>
                    <a:pt x="6329" y="10145"/>
                  </a:lnTo>
                  <a:lnTo>
                    <a:pt x="6909" y="10290"/>
                  </a:lnTo>
                  <a:lnTo>
                    <a:pt x="7537" y="10435"/>
                  </a:lnTo>
                  <a:lnTo>
                    <a:pt x="8116" y="10531"/>
                  </a:lnTo>
                  <a:lnTo>
                    <a:pt x="8744" y="10580"/>
                  </a:lnTo>
                  <a:lnTo>
                    <a:pt x="9952" y="10628"/>
                  </a:lnTo>
                  <a:lnTo>
                    <a:pt x="11208" y="10580"/>
                  </a:lnTo>
                  <a:lnTo>
                    <a:pt x="12416" y="10483"/>
                  </a:lnTo>
                  <a:lnTo>
                    <a:pt x="13672" y="10386"/>
                  </a:lnTo>
                  <a:lnTo>
                    <a:pt x="15314" y="10193"/>
                  </a:lnTo>
                  <a:lnTo>
                    <a:pt x="16136" y="10048"/>
                  </a:lnTo>
                  <a:lnTo>
                    <a:pt x="16957" y="9903"/>
                  </a:lnTo>
                  <a:lnTo>
                    <a:pt x="17778" y="9710"/>
                  </a:lnTo>
                  <a:lnTo>
                    <a:pt x="18551" y="9469"/>
                  </a:lnTo>
                  <a:lnTo>
                    <a:pt x="19324" y="9179"/>
                  </a:lnTo>
                  <a:lnTo>
                    <a:pt x="20097" y="8841"/>
                  </a:lnTo>
                  <a:lnTo>
                    <a:pt x="20580" y="8551"/>
                  </a:lnTo>
                  <a:lnTo>
                    <a:pt x="21063" y="8213"/>
                  </a:lnTo>
                  <a:lnTo>
                    <a:pt x="21546" y="7826"/>
                  </a:lnTo>
                  <a:lnTo>
                    <a:pt x="21981" y="7488"/>
                  </a:lnTo>
                  <a:lnTo>
                    <a:pt x="22368" y="7053"/>
                  </a:lnTo>
                  <a:lnTo>
                    <a:pt x="22754" y="6618"/>
                  </a:lnTo>
                  <a:lnTo>
                    <a:pt x="23140" y="6184"/>
                  </a:lnTo>
                  <a:lnTo>
                    <a:pt x="23430" y="5700"/>
                  </a:lnTo>
                  <a:lnTo>
                    <a:pt x="23720" y="5169"/>
                  </a:lnTo>
                  <a:lnTo>
                    <a:pt x="24010" y="4686"/>
                  </a:lnTo>
                  <a:lnTo>
                    <a:pt x="24252" y="4155"/>
                  </a:lnTo>
                  <a:lnTo>
                    <a:pt x="24445" y="3575"/>
                  </a:lnTo>
                  <a:lnTo>
                    <a:pt x="24590" y="3043"/>
                  </a:lnTo>
                  <a:lnTo>
                    <a:pt x="24686" y="2464"/>
                  </a:lnTo>
                  <a:lnTo>
                    <a:pt x="24783" y="1884"/>
                  </a:lnTo>
                  <a:lnTo>
                    <a:pt x="24783" y="1304"/>
                  </a:lnTo>
                  <a:lnTo>
                    <a:pt x="22223" y="1208"/>
                  </a:lnTo>
                  <a:lnTo>
                    <a:pt x="22126" y="2077"/>
                  </a:lnTo>
                  <a:lnTo>
                    <a:pt x="21933" y="2899"/>
                  </a:lnTo>
                  <a:lnTo>
                    <a:pt x="21643" y="3720"/>
                  </a:lnTo>
                  <a:lnTo>
                    <a:pt x="21256" y="4493"/>
                  </a:lnTo>
                  <a:lnTo>
                    <a:pt x="20773" y="5217"/>
                  </a:lnTo>
                  <a:lnTo>
                    <a:pt x="20194" y="5894"/>
                  </a:lnTo>
                  <a:lnTo>
                    <a:pt x="19566" y="6473"/>
                  </a:lnTo>
                  <a:lnTo>
                    <a:pt x="18841" y="6957"/>
                  </a:lnTo>
                  <a:lnTo>
                    <a:pt x="18020" y="7391"/>
                  </a:lnTo>
                  <a:lnTo>
                    <a:pt x="17150" y="7729"/>
                  </a:lnTo>
                  <a:lnTo>
                    <a:pt x="16281" y="7971"/>
                  </a:lnTo>
                  <a:lnTo>
                    <a:pt x="15363" y="8164"/>
                  </a:lnTo>
                  <a:lnTo>
                    <a:pt x="14445" y="8261"/>
                  </a:lnTo>
                  <a:lnTo>
                    <a:pt x="13527" y="8357"/>
                  </a:lnTo>
                  <a:lnTo>
                    <a:pt x="11691" y="8454"/>
                  </a:lnTo>
                  <a:lnTo>
                    <a:pt x="9469" y="8454"/>
                  </a:lnTo>
                  <a:lnTo>
                    <a:pt x="8696" y="8406"/>
                  </a:lnTo>
                  <a:lnTo>
                    <a:pt x="7971" y="8261"/>
                  </a:lnTo>
                  <a:lnTo>
                    <a:pt x="7295" y="8068"/>
                  </a:lnTo>
                  <a:lnTo>
                    <a:pt x="6619" y="7826"/>
                  </a:lnTo>
                  <a:lnTo>
                    <a:pt x="5991" y="7488"/>
                  </a:lnTo>
                  <a:lnTo>
                    <a:pt x="5556" y="7150"/>
                  </a:lnTo>
                  <a:lnTo>
                    <a:pt x="5169" y="6812"/>
                  </a:lnTo>
                  <a:lnTo>
                    <a:pt x="4831" y="6425"/>
                  </a:lnTo>
                  <a:lnTo>
                    <a:pt x="4541" y="6039"/>
                  </a:lnTo>
                  <a:lnTo>
                    <a:pt x="4252" y="5604"/>
                  </a:lnTo>
                  <a:lnTo>
                    <a:pt x="4010" y="5121"/>
                  </a:lnTo>
                  <a:lnTo>
                    <a:pt x="3768" y="4638"/>
                  </a:lnTo>
                  <a:lnTo>
                    <a:pt x="3575" y="4155"/>
                  </a:lnTo>
                  <a:lnTo>
                    <a:pt x="3285" y="3188"/>
                  </a:lnTo>
                  <a:lnTo>
                    <a:pt x="3092" y="2174"/>
                  </a:lnTo>
                  <a:lnTo>
                    <a:pt x="2947" y="1111"/>
                  </a:lnTo>
                  <a:lnTo>
                    <a:pt x="2802" y="97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2444625" y="1381250"/>
              <a:ext cx="333350" cy="122025"/>
            </a:xfrm>
            <a:custGeom>
              <a:avLst/>
              <a:gdLst/>
              <a:ahLst/>
              <a:cxnLst/>
              <a:rect l="l" t="t" r="r" b="b"/>
              <a:pathLst>
                <a:path w="13334" h="4881" extrusionOk="0">
                  <a:moveTo>
                    <a:pt x="0" y="1"/>
                  </a:moveTo>
                  <a:lnTo>
                    <a:pt x="145" y="532"/>
                  </a:lnTo>
                  <a:lnTo>
                    <a:pt x="290" y="1015"/>
                  </a:lnTo>
                  <a:lnTo>
                    <a:pt x="532" y="1498"/>
                  </a:lnTo>
                  <a:lnTo>
                    <a:pt x="773" y="1933"/>
                  </a:lnTo>
                  <a:lnTo>
                    <a:pt x="1111" y="2368"/>
                  </a:lnTo>
                  <a:lnTo>
                    <a:pt x="1450" y="2803"/>
                  </a:lnTo>
                  <a:lnTo>
                    <a:pt x="1836" y="3141"/>
                  </a:lnTo>
                  <a:lnTo>
                    <a:pt x="2223" y="3479"/>
                  </a:lnTo>
                  <a:lnTo>
                    <a:pt x="2657" y="3817"/>
                  </a:lnTo>
                  <a:lnTo>
                    <a:pt x="3140" y="4059"/>
                  </a:lnTo>
                  <a:lnTo>
                    <a:pt x="3624" y="4300"/>
                  </a:lnTo>
                  <a:lnTo>
                    <a:pt x="4107" y="4494"/>
                  </a:lnTo>
                  <a:lnTo>
                    <a:pt x="4638" y="4687"/>
                  </a:lnTo>
                  <a:lnTo>
                    <a:pt x="5169" y="4783"/>
                  </a:lnTo>
                  <a:lnTo>
                    <a:pt x="5701" y="4880"/>
                  </a:lnTo>
                  <a:lnTo>
                    <a:pt x="6764" y="4880"/>
                  </a:lnTo>
                  <a:lnTo>
                    <a:pt x="7295" y="4832"/>
                  </a:lnTo>
                  <a:lnTo>
                    <a:pt x="7778" y="4735"/>
                  </a:lnTo>
                  <a:lnTo>
                    <a:pt x="8310" y="4590"/>
                  </a:lnTo>
                  <a:lnTo>
                    <a:pt x="8793" y="4445"/>
                  </a:lnTo>
                  <a:lnTo>
                    <a:pt x="9324" y="4252"/>
                  </a:lnTo>
                  <a:lnTo>
                    <a:pt x="9807" y="4011"/>
                  </a:lnTo>
                  <a:lnTo>
                    <a:pt x="10242" y="3769"/>
                  </a:lnTo>
                  <a:lnTo>
                    <a:pt x="10725" y="3479"/>
                  </a:lnTo>
                  <a:lnTo>
                    <a:pt x="11160" y="3141"/>
                  </a:lnTo>
                  <a:lnTo>
                    <a:pt x="11546" y="2803"/>
                  </a:lnTo>
                  <a:lnTo>
                    <a:pt x="11933" y="2416"/>
                  </a:lnTo>
                  <a:lnTo>
                    <a:pt x="12319" y="2030"/>
                  </a:lnTo>
                  <a:lnTo>
                    <a:pt x="12657" y="1643"/>
                  </a:lnTo>
                  <a:lnTo>
                    <a:pt x="12996" y="1209"/>
                  </a:lnTo>
                  <a:lnTo>
                    <a:pt x="13334" y="774"/>
                  </a:lnTo>
                  <a:lnTo>
                    <a:pt x="9952" y="581"/>
                  </a:lnTo>
                  <a:lnTo>
                    <a:pt x="6667" y="387"/>
                  </a:lnTo>
                  <a:lnTo>
                    <a:pt x="3334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3"/>
          <p:cNvGrpSpPr/>
          <p:nvPr/>
        </p:nvGrpSpPr>
        <p:grpSpPr>
          <a:xfrm flipH="1">
            <a:off x="2886687" y="931951"/>
            <a:ext cx="1403771" cy="568839"/>
            <a:chOff x="1168050" y="3161450"/>
            <a:chExt cx="605100" cy="245200"/>
          </a:xfrm>
        </p:grpSpPr>
        <p:sp>
          <p:nvSpPr>
            <p:cNvPr id="47" name="Google Shape;47;p3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3"/>
          <p:cNvSpPr/>
          <p:nvPr/>
        </p:nvSpPr>
        <p:spPr>
          <a:xfrm>
            <a:off x="8484975" y="-461541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" name="Google Shape;52;p3"/>
          <p:cNvGrpSpPr/>
          <p:nvPr/>
        </p:nvGrpSpPr>
        <p:grpSpPr>
          <a:xfrm rot="4500025">
            <a:off x="1752602" y="-500895"/>
            <a:ext cx="801426" cy="891437"/>
            <a:chOff x="5036425" y="4336575"/>
            <a:chExt cx="462575" cy="514500"/>
          </a:xfrm>
        </p:grpSpPr>
        <p:sp>
          <p:nvSpPr>
            <p:cNvPr id="53" name="Google Shape;53;p3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4"/>
          <p:cNvSpPr/>
          <p:nvPr/>
        </p:nvSpPr>
        <p:spPr>
          <a:xfrm rot="-8346330">
            <a:off x="7553917" y="-24111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 rot="-8346330">
            <a:off x="-2190833" y="-26445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 rot="4500025">
            <a:off x="7842752" y="235755"/>
            <a:ext cx="801426" cy="891437"/>
            <a:chOff x="5036425" y="4336575"/>
            <a:chExt cx="462575" cy="514500"/>
          </a:xfrm>
        </p:grpSpPr>
        <p:sp>
          <p:nvSpPr>
            <p:cNvPr id="66" name="Google Shape;66;p4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4"/>
          <p:cNvSpPr/>
          <p:nvPr/>
        </p:nvSpPr>
        <p:spPr>
          <a:xfrm>
            <a:off x="-1186900" y="4391075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4"/>
          <p:cNvGrpSpPr/>
          <p:nvPr/>
        </p:nvGrpSpPr>
        <p:grpSpPr>
          <a:xfrm>
            <a:off x="216883" y="-158469"/>
            <a:ext cx="1629084" cy="699291"/>
            <a:chOff x="2131825" y="1374025"/>
            <a:chExt cx="998825" cy="428750"/>
          </a:xfrm>
        </p:grpSpPr>
        <p:sp>
          <p:nvSpPr>
            <p:cNvPr id="75" name="Google Shape;75;p4"/>
            <p:cNvSpPr/>
            <p:nvPr/>
          </p:nvSpPr>
          <p:spPr>
            <a:xfrm>
              <a:off x="2131825" y="1374025"/>
              <a:ext cx="998825" cy="428750"/>
            </a:xfrm>
            <a:custGeom>
              <a:avLst/>
              <a:gdLst/>
              <a:ahLst/>
              <a:cxnLst/>
              <a:rect l="l" t="t" r="r" b="b"/>
              <a:pathLst>
                <a:path w="39953" h="17150" extrusionOk="0">
                  <a:moveTo>
                    <a:pt x="0" y="0"/>
                  </a:moveTo>
                  <a:lnTo>
                    <a:pt x="338" y="2029"/>
                  </a:lnTo>
                  <a:lnTo>
                    <a:pt x="821" y="4058"/>
                  </a:lnTo>
                  <a:lnTo>
                    <a:pt x="1353" y="6039"/>
                  </a:lnTo>
                  <a:lnTo>
                    <a:pt x="1691" y="7005"/>
                  </a:lnTo>
                  <a:lnTo>
                    <a:pt x="2029" y="7971"/>
                  </a:lnTo>
                  <a:lnTo>
                    <a:pt x="2416" y="8937"/>
                  </a:lnTo>
                  <a:lnTo>
                    <a:pt x="2850" y="9855"/>
                  </a:lnTo>
                  <a:lnTo>
                    <a:pt x="3334" y="10773"/>
                  </a:lnTo>
                  <a:lnTo>
                    <a:pt x="3865" y="11642"/>
                  </a:lnTo>
                  <a:lnTo>
                    <a:pt x="4493" y="12464"/>
                  </a:lnTo>
                  <a:lnTo>
                    <a:pt x="5169" y="13237"/>
                  </a:lnTo>
                  <a:lnTo>
                    <a:pt x="5894" y="13913"/>
                  </a:lnTo>
                  <a:lnTo>
                    <a:pt x="6667" y="14589"/>
                  </a:lnTo>
                  <a:lnTo>
                    <a:pt x="7488" y="15121"/>
                  </a:lnTo>
                  <a:lnTo>
                    <a:pt x="8358" y="15604"/>
                  </a:lnTo>
                  <a:lnTo>
                    <a:pt x="9276" y="15990"/>
                  </a:lnTo>
                  <a:lnTo>
                    <a:pt x="10193" y="16328"/>
                  </a:lnTo>
                  <a:lnTo>
                    <a:pt x="11160" y="16618"/>
                  </a:lnTo>
                  <a:lnTo>
                    <a:pt x="12126" y="16812"/>
                  </a:lnTo>
                  <a:lnTo>
                    <a:pt x="13092" y="16956"/>
                  </a:lnTo>
                  <a:lnTo>
                    <a:pt x="14107" y="17053"/>
                  </a:lnTo>
                  <a:lnTo>
                    <a:pt x="15073" y="17101"/>
                  </a:lnTo>
                  <a:lnTo>
                    <a:pt x="16087" y="17150"/>
                  </a:lnTo>
                  <a:lnTo>
                    <a:pt x="17053" y="17101"/>
                  </a:lnTo>
                  <a:lnTo>
                    <a:pt x="18068" y="17053"/>
                  </a:lnTo>
                  <a:lnTo>
                    <a:pt x="20049" y="16908"/>
                  </a:lnTo>
                  <a:lnTo>
                    <a:pt x="21981" y="16715"/>
                  </a:lnTo>
                  <a:lnTo>
                    <a:pt x="24686" y="16377"/>
                  </a:lnTo>
                  <a:lnTo>
                    <a:pt x="26039" y="16184"/>
                  </a:lnTo>
                  <a:lnTo>
                    <a:pt x="27343" y="15942"/>
                  </a:lnTo>
                  <a:lnTo>
                    <a:pt x="28648" y="15652"/>
                  </a:lnTo>
                  <a:lnTo>
                    <a:pt x="29904" y="15266"/>
                  </a:lnTo>
                  <a:lnTo>
                    <a:pt x="31160" y="14783"/>
                  </a:lnTo>
                  <a:lnTo>
                    <a:pt x="31788" y="14493"/>
                  </a:lnTo>
                  <a:lnTo>
                    <a:pt x="32368" y="14203"/>
                  </a:lnTo>
                  <a:lnTo>
                    <a:pt x="33189" y="13720"/>
                  </a:lnTo>
                  <a:lnTo>
                    <a:pt x="33962" y="13188"/>
                  </a:lnTo>
                  <a:lnTo>
                    <a:pt x="34686" y="12657"/>
                  </a:lnTo>
                  <a:lnTo>
                    <a:pt x="35411" y="12029"/>
                  </a:lnTo>
                  <a:lnTo>
                    <a:pt x="36039" y="11353"/>
                  </a:lnTo>
                  <a:lnTo>
                    <a:pt x="36667" y="10676"/>
                  </a:lnTo>
                  <a:lnTo>
                    <a:pt x="37247" y="9903"/>
                  </a:lnTo>
                  <a:lnTo>
                    <a:pt x="37778" y="9130"/>
                  </a:lnTo>
                  <a:lnTo>
                    <a:pt x="38261" y="8357"/>
                  </a:lnTo>
                  <a:lnTo>
                    <a:pt x="38648" y="7488"/>
                  </a:lnTo>
                  <a:lnTo>
                    <a:pt x="39034" y="6667"/>
                  </a:lnTo>
                  <a:lnTo>
                    <a:pt x="39324" y="5797"/>
                  </a:lnTo>
                  <a:lnTo>
                    <a:pt x="39614" y="4879"/>
                  </a:lnTo>
                  <a:lnTo>
                    <a:pt x="39759" y="3961"/>
                  </a:lnTo>
                  <a:lnTo>
                    <a:pt x="39904" y="3043"/>
                  </a:lnTo>
                  <a:lnTo>
                    <a:pt x="39952" y="2126"/>
                  </a:lnTo>
                  <a:lnTo>
                    <a:pt x="35797" y="1884"/>
                  </a:lnTo>
                  <a:lnTo>
                    <a:pt x="35701" y="2609"/>
                  </a:lnTo>
                  <a:lnTo>
                    <a:pt x="35604" y="3333"/>
                  </a:lnTo>
                  <a:lnTo>
                    <a:pt x="35508" y="4010"/>
                  </a:lnTo>
                  <a:lnTo>
                    <a:pt x="35314" y="4686"/>
                  </a:lnTo>
                  <a:lnTo>
                    <a:pt x="35073" y="5362"/>
                  </a:lnTo>
                  <a:lnTo>
                    <a:pt x="34831" y="5990"/>
                  </a:lnTo>
                  <a:lnTo>
                    <a:pt x="34541" y="6667"/>
                  </a:lnTo>
                  <a:lnTo>
                    <a:pt x="34203" y="7246"/>
                  </a:lnTo>
                  <a:lnTo>
                    <a:pt x="33865" y="7826"/>
                  </a:lnTo>
                  <a:lnTo>
                    <a:pt x="33430" y="8406"/>
                  </a:lnTo>
                  <a:lnTo>
                    <a:pt x="32996" y="8937"/>
                  </a:lnTo>
                  <a:lnTo>
                    <a:pt x="32512" y="9469"/>
                  </a:lnTo>
                  <a:lnTo>
                    <a:pt x="32029" y="9952"/>
                  </a:lnTo>
                  <a:lnTo>
                    <a:pt x="31498" y="10386"/>
                  </a:lnTo>
                  <a:lnTo>
                    <a:pt x="30918" y="10821"/>
                  </a:lnTo>
                  <a:lnTo>
                    <a:pt x="30339" y="11208"/>
                  </a:lnTo>
                  <a:lnTo>
                    <a:pt x="29662" y="11594"/>
                  </a:lnTo>
                  <a:lnTo>
                    <a:pt x="29034" y="11884"/>
                  </a:lnTo>
                  <a:lnTo>
                    <a:pt x="28358" y="12174"/>
                  </a:lnTo>
                  <a:lnTo>
                    <a:pt x="27633" y="12415"/>
                  </a:lnTo>
                  <a:lnTo>
                    <a:pt x="26957" y="12657"/>
                  </a:lnTo>
                  <a:lnTo>
                    <a:pt x="26232" y="12802"/>
                  </a:lnTo>
                  <a:lnTo>
                    <a:pt x="24783" y="13092"/>
                  </a:lnTo>
                  <a:lnTo>
                    <a:pt x="23285" y="13333"/>
                  </a:lnTo>
                  <a:lnTo>
                    <a:pt x="21788" y="13430"/>
                  </a:lnTo>
                  <a:lnTo>
                    <a:pt x="20290" y="13527"/>
                  </a:lnTo>
                  <a:lnTo>
                    <a:pt x="18793" y="13575"/>
                  </a:lnTo>
                  <a:lnTo>
                    <a:pt x="17633" y="13623"/>
                  </a:lnTo>
                  <a:lnTo>
                    <a:pt x="15218" y="13623"/>
                  </a:lnTo>
                  <a:lnTo>
                    <a:pt x="14058" y="13478"/>
                  </a:lnTo>
                  <a:lnTo>
                    <a:pt x="12899" y="13333"/>
                  </a:lnTo>
                  <a:lnTo>
                    <a:pt x="12319" y="13188"/>
                  </a:lnTo>
                  <a:lnTo>
                    <a:pt x="11788" y="13043"/>
                  </a:lnTo>
                  <a:lnTo>
                    <a:pt x="11208" y="12850"/>
                  </a:lnTo>
                  <a:lnTo>
                    <a:pt x="10677" y="12609"/>
                  </a:lnTo>
                  <a:lnTo>
                    <a:pt x="10193" y="12319"/>
                  </a:lnTo>
                  <a:lnTo>
                    <a:pt x="9662" y="12029"/>
                  </a:lnTo>
                  <a:lnTo>
                    <a:pt x="8986" y="11546"/>
                  </a:lnTo>
                  <a:lnTo>
                    <a:pt x="8358" y="10966"/>
                  </a:lnTo>
                  <a:lnTo>
                    <a:pt x="7826" y="10386"/>
                  </a:lnTo>
                  <a:lnTo>
                    <a:pt x="7295" y="9710"/>
                  </a:lnTo>
                  <a:lnTo>
                    <a:pt x="6860" y="8985"/>
                  </a:lnTo>
                  <a:lnTo>
                    <a:pt x="6474" y="8261"/>
                  </a:lnTo>
                  <a:lnTo>
                    <a:pt x="6087" y="7488"/>
                  </a:lnTo>
                  <a:lnTo>
                    <a:pt x="5797" y="6715"/>
                  </a:lnTo>
                  <a:lnTo>
                    <a:pt x="5556" y="5942"/>
                  </a:lnTo>
                  <a:lnTo>
                    <a:pt x="5314" y="5121"/>
                  </a:lnTo>
                  <a:lnTo>
                    <a:pt x="5121" y="4300"/>
                  </a:lnTo>
                  <a:lnTo>
                    <a:pt x="4976" y="3478"/>
                  </a:lnTo>
                  <a:lnTo>
                    <a:pt x="4735" y="1836"/>
                  </a:lnTo>
                  <a:lnTo>
                    <a:pt x="4541" y="145"/>
                  </a:lnTo>
                  <a:lnTo>
                    <a:pt x="4445" y="97"/>
                  </a:lnTo>
                  <a:lnTo>
                    <a:pt x="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2296075" y="1374025"/>
              <a:ext cx="619575" cy="265700"/>
            </a:xfrm>
            <a:custGeom>
              <a:avLst/>
              <a:gdLst/>
              <a:ahLst/>
              <a:cxnLst/>
              <a:rect l="l" t="t" r="r" b="b"/>
              <a:pathLst>
                <a:path w="24783" h="10628" extrusionOk="0">
                  <a:moveTo>
                    <a:pt x="0" y="0"/>
                  </a:moveTo>
                  <a:lnTo>
                    <a:pt x="194" y="1256"/>
                  </a:lnTo>
                  <a:lnTo>
                    <a:pt x="483" y="2512"/>
                  </a:lnTo>
                  <a:lnTo>
                    <a:pt x="822" y="3768"/>
                  </a:lnTo>
                  <a:lnTo>
                    <a:pt x="1256" y="4976"/>
                  </a:lnTo>
                  <a:lnTo>
                    <a:pt x="1498" y="5556"/>
                  </a:lnTo>
                  <a:lnTo>
                    <a:pt x="1739" y="6135"/>
                  </a:lnTo>
                  <a:lnTo>
                    <a:pt x="2029" y="6667"/>
                  </a:lnTo>
                  <a:lnTo>
                    <a:pt x="2416" y="7246"/>
                  </a:lnTo>
                  <a:lnTo>
                    <a:pt x="2754" y="7729"/>
                  </a:lnTo>
                  <a:lnTo>
                    <a:pt x="3189" y="8213"/>
                  </a:lnTo>
                  <a:lnTo>
                    <a:pt x="3623" y="8647"/>
                  </a:lnTo>
                  <a:lnTo>
                    <a:pt x="4155" y="9034"/>
                  </a:lnTo>
                  <a:lnTo>
                    <a:pt x="4638" y="9372"/>
                  </a:lnTo>
                  <a:lnTo>
                    <a:pt x="5169" y="9710"/>
                  </a:lnTo>
                  <a:lnTo>
                    <a:pt x="5749" y="9952"/>
                  </a:lnTo>
                  <a:lnTo>
                    <a:pt x="6329" y="10145"/>
                  </a:lnTo>
                  <a:lnTo>
                    <a:pt x="6909" y="10290"/>
                  </a:lnTo>
                  <a:lnTo>
                    <a:pt x="7537" y="10435"/>
                  </a:lnTo>
                  <a:lnTo>
                    <a:pt x="8116" y="10531"/>
                  </a:lnTo>
                  <a:lnTo>
                    <a:pt x="8744" y="10580"/>
                  </a:lnTo>
                  <a:lnTo>
                    <a:pt x="9952" y="10628"/>
                  </a:lnTo>
                  <a:lnTo>
                    <a:pt x="11208" y="10580"/>
                  </a:lnTo>
                  <a:lnTo>
                    <a:pt x="12416" y="10483"/>
                  </a:lnTo>
                  <a:lnTo>
                    <a:pt x="13672" y="10386"/>
                  </a:lnTo>
                  <a:lnTo>
                    <a:pt x="15314" y="10193"/>
                  </a:lnTo>
                  <a:lnTo>
                    <a:pt x="16136" y="10048"/>
                  </a:lnTo>
                  <a:lnTo>
                    <a:pt x="16957" y="9903"/>
                  </a:lnTo>
                  <a:lnTo>
                    <a:pt x="17778" y="9710"/>
                  </a:lnTo>
                  <a:lnTo>
                    <a:pt x="18551" y="9469"/>
                  </a:lnTo>
                  <a:lnTo>
                    <a:pt x="19324" y="9179"/>
                  </a:lnTo>
                  <a:lnTo>
                    <a:pt x="20097" y="8841"/>
                  </a:lnTo>
                  <a:lnTo>
                    <a:pt x="20580" y="8551"/>
                  </a:lnTo>
                  <a:lnTo>
                    <a:pt x="21063" y="8213"/>
                  </a:lnTo>
                  <a:lnTo>
                    <a:pt x="21546" y="7826"/>
                  </a:lnTo>
                  <a:lnTo>
                    <a:pt x="21981" y="7488"/>
                  </a:lnTo>
                  <a:lnTo>
                    <a:pt x="22368" y="7053"/>
                  </a:lnTo>
                  <a:lnTo>
                    <a:pt x="22754" y="6618"/>
                  </a:lnTo>
                  <a:lnTo>
                    <a:pt x="23140" y="6184"/>
                  </a:lnTo>
                  <a:lnTo>
                    <a:pt x="23430" y="5700"/>
                  </a:lnTo>
                  <a:lnTo>
                    <a:pt x="23720" y="5169"/>
                  </a:lnTo>
                  <a:lnTo>
                    <a:pt x="24010" y="4686"/>
                  </a:lnTo>
                  <a:lnTo>
                    <a:pt x="24252" y="4155"/>
                  </a:lnTo>
                  <a:lnTo>
                    <a:pt x="24445" y="3575"/>
                  </a:lnTo>
                  <a:lnTo>
                    <a:pt x="24590" y="3043"/>
                  </a:lnTo>
                  <a:lnTo>
                    <a:pt x="24686" y="2464"/>
                  </a:lnTo>
                  <a:lnTo>
                    <a:pt x="24783" y="1884"/>
                  </a:lnTo>
                  <a:lnTo>
                    <a:pt x="24783" y="1304"/>
                  </a:lnTo>
                  <a:lnTo>
                    <a:pt x="22223" y="1208"/>
                  </a:lnTo>
                  <a:lnTo>
                    <a:pt x="22126" y="2077"/>
                  </a:lnTo>
                  <a:lnTo>
                    <a:pt x="21933" y="2899"/>
                  </a:lnTo>
                  <a:lnTo>
                    <a:pt x="21643" y="3720"/>
                  </a:lnTo>
                  <a:lnTo>
                    <a:pt x="21256" y="4493"/>
                  </a:lnTo>
                  <a:lnTo>
                    <a:pt x="20773" y="5217"/>
                  </a:lnTo>
                  <a:lnTo>
                    <a:pt x="20194" y="5894"/>
                  </a:lnTo>
                  <a:lnTo>
                    <a:pt x="19566" y="6473"/>
                  </a:lnTo>
                  <a:lnTo>
                    <a:pt x="18841" y="6957"/>
                  </a:lnTo>
                  <a:lnTo>
                    <a:pt x="18020" y="7391"/>
                  </a:lnTo>
                  <a:lnTo>
                    <a:pt x="17150" y="7729"/>
                  </a:lnTo>
                  <a:lnTo>
                    <a:pt x="16281" y="7971"/>
                  </a:lnTo>
                  <a:lnTo>
                    <a:pt x="15363" y="8164"/>
                  </a:lnTo>
                  <a:lnTo>
                    <a:pt x="14445" y="8261"/>
                  </a:lnTo>
                  <a:lnTo>
                    <a:pt x="13527" y="8357"/>
                  </a:lnTo>
                  <a:lnTo>
                    <a:pt x="11691" y="8454"/>
                  </a:lnTo>
                  <a:lnTo>
                    <a:pt x="9469" y="8454"/>
                  </a:lnTo>
                  <a:lnTo>
                    <a:pt x="8696" y="8406"/>
                  </a:lnTo>
                  <a:lnTo>
                    <a:pt x="7971" y="8261"/>
                  </a:lnTo>
                  <a:lnTo>
                    <a:pt x="7295" y="8068"/>
                  </a:lnTo>
                  <a:lnTo>
                    <a:pt x="6619" y="7826"/>
                  </a:lnTo>
                  <a:lnTo>
                    <a:pt x="5991" y="7488"/>
                  </a:lnTo>
                  <a:lnTo>
                    <a:pt x="5556" y="7150"/>
                  </a:lnTo>
                  <a:lnTo>
                    <a:pt x="5169" y="6812"/>
                  </a:lnTo>
                  <a:lnTo>
                    <a:pt x="4831" y="6425"/>
                  </a:lnTo>
                  <a:lnTo>
                    <a:pt x="4541" y="6039"/>
                  </a:lnTo>
                  <a:lnTo>
                    <a:pt x="4252" y="5604"/>
                  </a:lnTo>
                  <a:lnTo>
                    <a:pt x="4010" y="5121"/>
                  </a:lnTo>
                  <a:lnTo>
                    <a:pt x="3768" y="4638"/>
                  </a:lnTo>
                  <a:lnTo>
                    <a:pt x="3575" y="4155"/>
                  </a:lnTo>
                  <a:lnTo>
                    <a:pt x="3285" y="3188"/>
                  </a:lnTo>
                  <a:lnTo>
                    <a:pt x="3092" y="2174"/>
                  </a:lnTo>
                  <a:lnTo>
                    <a:pt x="2947" y="1111"/>
                  </a:lnTo>
                  <a:lnTo>
                    <a:pt x="2802" y="97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2444625" y="1381250"/>
              <a:ext cx="333350" cy="122025"/>
            </a:xfrm>
            <a:custGeom>
              <a:avLst/>
              <a:gdLst/>
              <a:ahLst/>
              <a:cxnLst/>
              <a:rect l="l" t="t" r="r" b="b"/>
              <a:pathLst>
                <a:path w="13334" h="4881" extrusionOk="0">
                  <a:moveTo>
                    <a:pt x="0" y="1"/>
                  </a:moveTo>
                  <a:lnTo>
                    <a:pt x="145" y="532"/>
                  </a:lnTo>
                  <a:lnTo>
                    <a:pt x="290" y="1015"/>
                  </a:lnTo>
                  <a:lnTo>
                    <a:pt x="532" y="1498"/>
                  </a:lnTo>
                  <a:lnTo>
                    <a:pt x="773" y="1933"/>
                  </a:lnTo>
                  <a:lnTo>
                    <a:pt x="1111" y="2368"/>
                  </a:lnTo>
                  <a:lnTo>
                    <a:pt x="1450" y="2803"/>
                  </a:lnTo>
                  <a:lnTo>
                    <a:pt x="1836" y="3141"/>
                  </a:lnTo>
                  <a:lnTo>
                    <a:pt x="2223" y="3479"/>
                  </a:lnTo>
                  <a:lnTo>
                    <a:pt x="2657" y="3817"/>
                  </a:lnTo>
                  <a:lnTo>
                    <a:pt x="3140" y="4059"/>
                  </a:lnTo>
                  <a:lnTo>
                    <a:pt x="3624" y="4300"/>
                  </a:lnTo>
                  <a:lnTo>
                    <a:pt x="4107" y="4494"/>
                  </a:lnTo>
                  <a:lnTo>
                    <a:pt x="4638" y="4687"/>
                  </a:lnTo>
                  <a:lnTo>
                    <a:pt x="5169" y="4783"/>
                  </a:lnTo>
                  <a:lnTo>
                    <a:pt x="5701" y="4880"/>
                  </a:lnTo>
                  <a:lnTo>
                    <a:pt x="6764" y="4880"/>
                  </a:lnTo>
                  <a:lnTo>
                    <a:pt x="7295" y="4832"/>
                  </a:lnTo>
                  <a:lnTo>
                    <a:pt x="7778" y="4735"/>
                  </a:lnTo>
                  <a:lnTo>
                    <a:pt x="8310" y="4590"/>
                  </a:lnTo>
                  <a:lnTo>
                    <a:pt x="8793" y="4445"/>
                  </a:lnTo>
                  <a:lnTo>
                    <a:pt x="9324" y="4252"/>
                  </a:lnTo>
                  <a:lnTo>
                    <a:pt x="9807" y="4011"/>
                  </a:lnTo>
                  <a:lnTo>
                    <a:pt x="10242" y="3769"/>
                  </a:lnTo>
                  <a:lnTo>
                    <a:pt x="10725" y="3479"/>
                  </a:lnTo>
                  <a:lnTo>
                    <a:pt x="11160" y="3141"/>
                  </a:lnTo>
                  <a:lnTo>
                    <a:pt x="11546" y="2803"/>
                  </a:lnTo>
                  <a:lnTo>
                    <a:pt x="11933" y="2416"/>
                  </a:lnTo>
                  <a:lnTo>
                    <a:pt x="12319" y="2030"/>
                  </a:lnTo>
                  <a:lnTo>
                    <a:pt x="12657" y="1643"/>
                  </a:lnTo>
                  <a:lnTo>
                    <a:pt x="12996" y="1209"/>
                  </a:lnTo>
                  <a:lnTo>
                    <a:pt x="13334" y="774"/>
                  </a:lnTo>
                  <a:lnTo>
                    <a:pt x="9952" y="581"/>
                  </a:lnTo>
                  <a:lnTo>
                    <a:pt x="6667" y="387"/>
                  </a:lnTo>
                  <a:lnTo>
                    <a:pt x="3334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-1027907" y="2802063"/>
            <a:ext cx="1403771" cy="568839"/>
            <a:chOff x="1168050" y="3161450"/>
            <a:chExt cx="605100" cy="245200"/>
          </a:xfrm>
        </p:grpSpPr>
        <p:sp>
          <p:nvSpPr>
            <p:cNvPr id="79" name="Google Shape;79;p4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4"/>
          <p:cNvSpPr/>
          <p:nvPr/>
        </p:nvSpPr>
        <p:spPr>
          <a:xfrm rot="10326052">
            <a:off x="7233144" y="4482098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4"/>
          <p:cNvSpPr/>
          <p:nvPr/>
        </p:nvSpPr>
        <p:spPr>
          <a:xfrm rot="-8346330">
            <a:off x="1896992" y="4567539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 idx="2"/>
          </p:nvPr>
        </p:nvSpPr>
        <p:spPr>
          <a:xfrm>
            <a:off x="1790225" y="2782550"/>
            <a:ext cx="25794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title" idx="3"/>
          </p:nvPr>
        </p:nvSpPr>
        <p:spPr>
          <a:xfrm>
            <a:off x="4773875" y="2782550"/>
            <a:ext cx="257970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2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subTitle" idx="1"/>
          </p:nvPr>
        </p:nvSpPr>
        <p:spPr>
          <a:xfrm>
            <a:off x="4773879" y="3271379"/>
            <a:ext cx="25797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subTitle" idx="4"/>
          </p:nvPr>
        </p:nvSpPr>
        <p:spPr>
          <a:xfrm>
            <a:off x="1790388" y="3271379"/>
            <a:ext cx="25794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5"/>
          <p:cNvSpPr/>
          <p:nvPr/>
        </p:nvSpPr>
        <p:spPr>
          <a:xfrm rot="8346330" flipH="1">
            <a:off x="7912992" y="-273381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"/>
          <p:cNvSpPr/>
          <p:nvPr/>
        </p:nvSpPr>
        <p:spPr>
          <a:xfrm flipH="1">
            <a:off x="8381374" y="4391075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5"/>
          <p:cNvGrpSpPr/>
          <p:nvPr/>
        </p:nvGrpSpPr>
        <p:grpSpPr>
          <a:xfrm flipH="1">
            <a:off x="7260673" y="-254260"/>
            <a:ext cx="1629084" cy="699291"/>
            <a:chOff x="2131825" y="1374025"/>
            <a:chExt cx="998825" cy="428750"/>
          </a:xfrm>
        </p:grpSpPr>
        <p:sp>
          <p:nvSpPr>
            <p:cNvPr id="94" name="Google Shape;94;p5"/>
            <p:cNvSpPr/>
            <p:nvPr/>
          </p:nvSpPr>
          <p:spPr>
            <a:xfrm>
              <a:off x="2131825" y="1374025"/>
              <a:ext cx="998825" cy="428750"/>
            </a:xfrm>
            <a:custGeom>
              <a:avLst/>
              <a:gdLst/>
              <a:ahLst/>
              <a:cxnLst/>
              <a:rect l="l" t="t" r="r" b="b"/>
              <a:pathLst>
                <a:path w="39953" h="17150" extrusionOk="0">
                  <a:moveTo>
                    <a:pt x="0" y="0"/>
                  </a:moveTo>
                  <a:lnTo>
                    <a:pt x="338" y="2029"/>
                  </a:lnTo>
                  <a:lnTo>
                    <a:pt x="821" y="4058"/>
                  </a:lnTo>
                  <a:lnTo>
                    <a:pt x="1353" y="6039"/>
                  </a:lnTo>
                  <a:lnTo>
                    <a:pt x="1691" y="7005"/>
                  </a:lnTo>
                  <a:lnTo>
                    <a:pt x="2029" y="7971"/>
                  </a:lnTo>
                  <a:lnTo>
                    <a:pt x="2416" y="8937"/>
                  </a:lnTo>
                  <a:lnTo>
                    <a:pt x="2850" y="9855"/>
                  </a:lnTo>
                  <a:lnTo>
                    <a:pt x="3334" y="10773"/>
                  </a:lnTo>
                  <a:lnTo>
                    <a:pt x="3865" y="11642"/>
                  </a:lnTo>
                  <a:lnTo>
                    <a:pt x="4493" y="12464"/>
                  </a:lnTo>
                  <a:lnTo>
                    <a:pt x="5169" y="13237"/>
                  </a:lnTo>
                  <a:lnTo>
                    <a:pt x="5894" y="13913"/>
                  </a:lnTo>
                  <a:lnTo>
                    <a:pt x="6667" y="14589"/>
                  </a:lnTo>
                  <a:lnTo>
                    <a:pt x="7488" y="15121"/>
                  </a:lnTo>
                  <a:lnTo>
                    <a:pt x="8358" y="15604"/>
                  </a:lnTo>
                  <a:lnTo>
                    <a:pt x="9276" y="15990"/>
                  </a:lnTo>
                  <a:lnTo>
                    <a:pt x="10193" y="16328"/>
                  </a:lnTo>
                  <a:lnTo>
                    <a:pt x="11160" y="16618"/>
                  </a:lnTo>
                  <a:lnTo>
                    <a:pt x="12126" y="16812"/>
                  </a:lnTo>
                  <a:lnTo>
                    <a:pt x="13092" y="16956"/>
                  </a:lnTo>
                  <a:lnTo>
                    <a:pt x="14107" y="17053"/>
                  </a:lnTo>
                  <a:lnTo>
                    <a:pt x="15073" y="17101"/>
                  </a:lnTo>
                  <a:lnTo>
                    <a:pt x="16087" y="17150"/>
                  </a:lnTo>
                  <a:lnTo>
                    <a:pt x="17053" y="17101"/>
                  </a:lnTo>
                  <a:lnTo>
                    <a:pt x="18068" y="17053"/>
                  </a:lnTo>
                  <a:lnTo>
                    <a:pt x="20049" y="16908"/>
                  </a:lnTo>
                  <a:lnTo>
                    <a:pt x="21981" y="16715"/>
                  </a:lnTo>
                  <a:lnTo>
                    <a:pt x="24686" y="16377"/>
                  </a:lnTo>
                  <a:lnTo>
                    <a:pt x="26039" y="16184"/>
                  </a:lnTo>
                  <a:lnTo>
                    <a:pt x="27343" y="15942"/>
                  </a:lnTo>
                  <a:lnTo>
                    <a:pt x="28648" y="15652"/>
                  </a:lnTo>
                  <a:lnTo>
                    <a:pt x="29904" y="15266"/>
                  </a:lnTo>
                  <a:lnTo>
                    <a:pt x="31160" y="14783"/>
                  </a:lnTo>
                  <a:lnTo>
                    <a:pt x="31788" y="14493"/>
                  </a:lnTo>
                  <a:lnTo>
                    <a:pt x="32368" y="14203"/>
                  </a:lnTo>
                  <a:lnTo>
                    <a:pt x="33189" y="13720"/>
                  </a:lnTo>
                  <a:lnTo>
                    <a:pt x="33962" y="13188"/>
                  </a:lnTo>
                  <a:lnTo>
                    <a:pt x="34686" y="12657"/>
                  </a:lnTo>
                  <a:lnTo>
                    <a:pt x="35411" y="12029"/>
                  </a:lnTo>
                  <a:lnTo>
                    <a:pt x="36039" y="11353"/>
                  </a:lnTo>
                  <a:lnTo>
                    <a:pt x="36667" y="10676"/>
                  </a:lnTo>
                  <a:lnTo>
                    <a:pt x="37247" y="9903"/>
                  </a:lnTo>
                  <a:lnTo>
                    <a:pt x="37778" y="9130"/>
                  </a:lnTo>
                  <a:lnTo>
                    <a:pt x="38261" y="8357"/>
                  </a:lnTo>
                  <a:lnTo>
                    <a:pt x="38648" y="7488"/>
                  </a:lnTo>
                  <a:lnTo>
                    <a:pt x="39034" y="6667"/>
                  </a:lnTo>
                  <a:lnTo>
                    <a:pt x="39324" y="5797"/>
                  </a:lnTo>
                  <a:lnTo>
                    <a:pt x="39614" y="4879"/>
                  </a:lnTo>
                  <a:lnTo>
                    <a:pt x="39759" y="3961"/>
                  </a:lnTo>
                  <a:lnTo>
                    <a:pt x="39904" y="3043"/>
                  </a:lnTo>
                  <a:lnTo>
                    <a:pt x="39952" y="2126"/>
                  </a:lnTo>
                  <a:lnTo>
                    <a:pt x="35797" y="1884"/>
                  </a:lnTo>
                  <a:lnTo>
                    <a:pt x="35701" y="2609"/>
                  </a:lnTo>
                  <a:lnTo>
                    <a:pt x="35604" y="3333"/>
                  </a:lnTo>
                  <a:lnTo>
                    <a:pt x="35508" y="4010"/>
                  </a:lnTo>
                  <a:lnTo>
                    <a:pt x="35314" y="4686"/>
                  </a:lnTo>
                  <a:lnTo>
                    <a:pt x="35073" y="5362"/>
                  </a:lnTo>
                  <a:lnTo>
                    <a:pt x="34831" y="5990"/>
                  </a:lnTo>
                  <a:lnTo>
                    <a:pt x="34541" y="6667"/>
                  </a:lnTo>
                  <a:lnTo>
                    <a:pt x="34203" y="7246"/>
                  </a:lnTo>
                  <a:lnTo>
                    <a:pt x="33865" y="7826"/>
                  </a:lnTo>
                  <a:lnTo>
                    <a:pt x="33430" y="8406"/>
                  </a:lnTo>
                  <a:lnTo>
                    <a:pt x="32996" y="8937"/>
                  </a:lnTo>
                  <a:lnTo>
                    <a:pt x="32512" y="9469"/>
                  </a:lnTo>
                  <a:lnTo>
                    <a:pt x="32029" y="9952"/>
                  </a:lnTo>
                  <a:lnTo>
                    <a:pt x="31498" y="10386"/>
                  </a:lnTo>
                  <a:lnTo>
                    <a:pt x="30918" y="10821"/>
                  </a:lnTo>
                  <a:lnTo>
                    <a:pt x="30339" y="11208"/>
                  </a:lnTo>
                  <a:lnTo>
                    <a:pt x="29662" y="11594"/>
                  </a:lnTo>
                  <a:lnTo>
                    <a:pt x="29034" y="11884"/>
                  </a:lnTo>
                  <a:lnTo>
                    <a:pt x="28358" y="12174"/>
                  </a:lnTo>
                  <a:lnTo>
                    <a:pt x="27633" y="12415"/>
                  </a:lnTo>
                  <a:lnTo>
                    <a:pt x="26957" y="12657"/>
                  </a:lnTo>
                  <a:lnTo>
                    <a:pt x="26232" y="12802"/>
                  </a:lnTo>
                  <a:lnTo>
                    <a:pt x="24783" y="13092"/>
                  </a:lnTo>
                  <a:lnTo>
                    <a:pt x="23285" y="13333"/>
                  </a:lnTo>
                  <a:lnTo>
                    <a:pt x="21788" y="13430"/>
                  </a:lnTo>
                  <a:lnTo>
                    <a:pt x="20290" y="13527"/>
                  </a:lnTo>
                  <a:lnTo>
                    <a:pt x="18793" y="13575"/>
                  </a:lnTo>
                  <a:lnTo>
                    <a:pt x="17633" y="13623"/>
                  </a:lnTo>
                  <a:lnTo>
                    <a:pt x="15218" y="13623"/>
                  </a:lnTo>
                  <a:lnTo>
                    <a:pt x="14058" y="13478"/>
                  </a:lnTo>
                  <a:lnTo>
                    <a:pt x="12899" y="13333"/>
                  </a:lnTo>
                  <a:lnTo>
                    <a:pt x="12319" y="13188"/>
                  </a:lnTo>
                  <a:lnTo>
                    <a:pt x="11788" y="13043"/>
                  </a:lnTo>
                  <a:lnTo>
                    <a:pt x="11208" y="12850"/>
                  </a:lnTo>
                  <a:lnTo>
                    <a:pt x="10677" y="12609"/>
                  </a:lnTo>
                  <a:lnTo>
                    <a:pt x="10193" y="12319"/>
                  </a:lnTo>
                  <a:lnTo>
                    <a:pt x="9662" y="12029"/>
                  </a:lnTo>
                  <a:lnTo>
                    <a:pt x="8986" y="11546"/>
                  </a:lnTo>
                  <a:lnTo>
                    <a:pt x="8358" y="10966"/>
                  </a:lnTo>
                  <a:lnTo>
                    <a:pt x="7826" y="10386"/>
                  </a:lnTo>
                  <a:lnTo>
                    <a:pt x="7295" y="9710"/>
                  </a:lnTo>
                  <a:lnTo>
                    <a:pt x="6860" y="8985"/>
                  </a:lnTo>
                  <a:lnTo>
                    <a:pt x="6474" y="8261"/>
                  </a:lnTo>
                  <a:lnTo>
                    <a:pt x="6087" y="7488"/>
                  </a:lnTo>
                  <a:lnTo>
                    <a:pt x="5797" y="6715"/>
                  </a:lnTo>
                  <a:lnTo>
                    <a:pt x="5556" y="5942"/>
                  </a:lnTo>
                  <a:lnTo>
                    <a:pt x="5314" y="5121"/>
                  </a:lnTo>
                  <a:lnTo>
                    <a:pt x="5121" y="4300"/>
                  </a:lnTo>
                  <a:lnTo>
                    <a:pt x="4976" y="3478"/>
                  </a:lnTo>
                  <a:lnTo>
                    <a:pt x="4735" y="1836"/>
                  </a:lnTo>
                  <a:lnTo>
                    <a:pt x="4541" y="145"/>
                  </a:lnTo>
                  <a:lnTo>
                    <a:pt x="4445" y="97"/>
                  </a:lnTo>
                  <a:lnTo>
                    <a:pt x="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2296075" y="1374025"/>
              <a:ext cx="619575" cy="265700"/>
            </a:xfrm>
            <a:custGeom>
              <a:avLst/>
              <a:gdLst/>
              <a:ahLst/>
              <a:cxnLst/>
              <a:rect l="l" t="t" r="r" b="b"/>
              <a:pathLst>
                <a:path w="24783" h="10628" extrusionOk="0">
                  <a:moveTo>
                    <a:pt x="0" y="0"/>
                  </a:moveTo>
                  <a:lnTo>
                    <a:pt x="194" y="1256"/>
                  </a:lnTo>
                  <a:lnTo>
                    <a:pt x="483" y="2512"/>
                  </a:lnTo>
                  <a:lnTo>
                    <a:pt x="822" y="3768"/>
                  </a:lnTo>
                  <a:lnTo>
                    <a:pt x="1256" y="4976"/>
                  </a:lnTo>
                  <a:lnTo>
                    <a:pt x="1498" y="5556"/>
                  </a:lnTo>
                  <a:lnTo>
                    <a:pt x="1739" y="6135"/>
                  </a:lnTo>
                  <a:lnTo>
                    <a:pt x="2029" y="6667"/>
                  </a:lnTo>
                  <a:lnTo>
                    <a:pt x="2416" y="7246"/>
                  </a:lnTo>
                  <a:lnTo>
                    <a:pt x="2754" y="7729"/>
                  </a:lnTo>
                  <a:lnTo>
                    <a:pt x="3189" y="8213"/>
                  </a:lnTo>
                  <a:lnTo>
                    <a:pt x="3623" y="8647"/>
                  </a:lnTo>
                  <a:lnTo>
                    <a:pt x="4155" y="9034"/>
                  </a:lnTo>
                  <a:lnTo>
                    <a:pt x="4638" y="9372"/>
                  </a:lnTo>
                  <a:lnTo>
                    <a:pt x="5169" y="9710"/>
                  </a:lnTo>
                  <a:lnTo>
                    <a:pt x="5749" y="9952"/>
                  </a:lnTo>
                  <a:lnTo>
                    <a:pt x="6329" y="10145"/>
                  </a:lnTo>
                  <a:lnTo>
                    <a:pt x="6909" y="10290"/>
                  </a:lnTo>
                  <a:lnTo>
                    <a:pt x="7537" y="10435"/>
                  </a:lnTo>
                  <a:lnTo>
                    <a:pt x="8116" y="10531"/>
                  </a:lnTo>
                  <a:lnTo>
                    <a:pt x="8744" y="10580"/>
                  </a:lnTo>
                  <a:lnTo>
                    <a:pt x="9952" y="10628"/>
                  </a:lnTo>
                  <a:lnTo>
                    <a:pt x="11208" y="10580"/>
                  </a:lnTo>
                  <a:lnTo>
                    <a:pt x="12416" y="10483"/>
                  </a:lnTo>
                  <a:lnTo>
                    <a:pt x="13672" y="10386"/>
                  </a:lnTo>
                  <a:lnTo>
                    <a:pt x="15314" y="10193"/>
                  </a:lnTo>
                  <a:lnTo>
                    <a:pt x="16136" y="10048"/>
                  </a:lnTo>
                  <a:lnTo>
                    <a:pt x="16957" y="9903"/>
                  </a:lnTo>
                  <a:lnTo>
                    <a:pt x="17778" y="9710"/>
                  </a:lnTo>
                  <a:lnTo>
                    <a:pt x="18551" y="9469"/>
                  </a:lnTo>
                  <a:lnTo>
                    <a:pt x="19324" y="9179"/>
                  </a:lnTo>
                  <a:lnTo>
                    <a:pt x="20097" y="8841"/>
                  </a:lnTo>
                  <a:lnTo>
                    <a:pt x="20580" y="8551"/>
                  </a:lnTo>
                  <a:lnTo>
                    <a:pt x="21063" y="8213"/>
                  </a:lnTo>
                  <a:lnTo>
                    <a:pt x="21546" y="7826"/>
                  </a:lnTo>
                  <a:lnTo>
                    <a:pt x="21981" y="7488"/>
                  </a:lnTo>
                  <a:lnTo>
                    <a:pt x="22368" y="7053"/>
                  </a:lnTo>
                  <a:lnTo>
                    <a:pt x="22754" y="6618"/>
                  </a:lnTo>
                  <a:lnTo>
                    <a:pt x="23140" y="6184"/>
                  </a:lnTo>
                  <a:lnTo>
                    <a:pt x="23430" y="5700"/>
                  </a:lnTo>
                  <a:lnTo>
                    <a:pt x="23720" y="5169"/>
                  </a:lnTo>
                  <a:lnTo>
                    <a:pt x="24010" y="4686"/>
                  </a:lnTo>
                  <a:lnTo>
                    <a:pt x="24252" y="4155"/>
                  </a:lnTo>
                  <a:lnTo>
                    <a:pt x="24445" y="3575"/>
                  </a:lnTo>
                  <a:lnTo>
                    <a:pt x="24590" y="3043"/>
                  </a:lnTo>
                  <a:lnTo>
                    <a:pt x="24686" y="2464"/>
                  </a:lnTo>
                  <a:lnTo>
                    <a:pt x="24783" y="1884"/>
                  </a:lnTo>
                  <a:lnTo>
                    <a:pt x="24783" y="1304"/>
                  </a:lnTo>
                  <a:lnTo>
                    <a:pt x="22223" y="1208"/>
                  </a:lnTo>
                  <a:lnTo>
                    <a:pt x="22126" y="2077"/>
                  </a:lnTo>
                  <a:lnTo>
                    <a:pt x="21933" y="2899"/>
                  </a:lnTo>
                  <a:lnTo>
                    <a:pt x="21643" y="3720"/>
                  </a:lnTo>
                  <a:lnTo>
                    <a:pt x="21256" y="4493"/>
                  </a:lnTo>
                  <a:lnTo>
                    <a:pt x="20773" y="5217"/>
                  </a:lnTo>
                  <a:lnTo>
                    <a:pt x="20194" y="5894"/>
                  </a:lnTo>
                  <a:lnTo>
                    <a:pt x="19566" y="6473"/>
                  </a:lnTo>
                  <a:lnTo>
                    <a:pt x="18841" y="6957"/>
                  </a:lnTo>
                  <a:lnTo>
                    <a:pt x="18020" y="7391"/>
                  </a:lnTo>
                  <a:lnTo>
                    <a:pt x="17150" y="7729"/>
                  </a:lnTo>
                  <a:lnTo>
                    <a:pt x="16281" y="7971"/>
                  </a:lnTo>
                  <a:lnTo>
                    <a:pt x="15363" y="8164"/>
                  </a:lnTo>
                  <a:lnTo>
                    <a:pt x="14445" y="8261"/>
                  </a:lnTo>
                  <a:lnTo>
                    <a:pt x="13527" y="8357"/>
                  </a:lnTo>
                  <a:lnTo>
                    <a:pt x="11691" y="8454"/>
                  </a:lnTo>
                  <a:lnTo>
                    <a:pt x="9469" y="8454"/>
                  </a:lnTo>
                  <a:lnTo>
                    <a:pt x="8696" y="8406"/>
                  </a:lnTo>
                  <a:lnTo>
                    <a:pt x="7971" y="8261"/>
                  </a:lnTo>
                  <a:lnTo>
                    <a:pt x="7295" y="8068"/>
                  </a:lnTo>
                  <a:lnTo>
                    <a:pt x="6619" y="7826"/>
                  </a:lnTo>
                  <a:lnTo>
                    <a:pt x="5991" y="7488"/>
                  </a:lnTo>
                  <a:lnTo>
                    <a:pt x="5556" y="7150"/>
                  </a:lnTo>
                  <a:lnTo>
                    <a:pt x="5169" y="6812"/>
                  </a:lnTo>
                  <a:lnTo>
                    <a:pt x="4831" y="6425"/>
                  </a:lnTo>
                  <a:lnTo>
                    <a:pt x="4541" y="6039"/>
                  </a:lnTo>
                  <a:lnTo>
                    <a:pt x="4252" y="5604"/>
                  </a:lnTo>
                  <a:lnTo>
                    <a:pt x="4010" y="5121"/>
                  </a:lnTo>
                  <a:lnTo>
                    <a:pt x="3768" y="4638"/>
                  </a:lnTo>
                  <a:lnTo>
                    <a:pt x="3575" y="4155"/>
                  </a:lnTo>
                  <a:lnTo>
                    <a:pt x="3285" y="3188"/>
                  </a:lnTo>
                  <a:lnTo>
                    <a:pt x="3092" y="2174"/>
                  </a:lnTo>
                  <a:lnTo>
                    <a:pt x="2947" y="1111"/>
                  </a:lnTo>
                  <a:lnTo>
                    <a:pt x="2802" y="97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2444625" y="1381250"/>
              <a:ext cx="333350" cy="122025"/>
            </a:xfrm>
            <a:custGeom>
              <a:avLst/>
              <a:gdLst/>
              <a:ahLst/>
              <a:cxnLst/>
              <a:rect l="l" t="t" r="r" b="b"/>
              <a:pathLst>
                <a:path w="13334" h="4881" extrusionOk="0">
                  <a:moveTo>
                    <a:pt x="0" y="1"/>
                  </a:moveTo>
                  <a:lnTo>
                    <a:pt x="145" y="532"/>
                  </a:lnTo>
                  <a:lnTo>
                    <a:pt x="290" y="1015"/>
                  </a:lnTo>
                  <a:lnTo>
                    <a:pt x="532" y="1498"/>
                  </a:lnTo>
                  <a:lnTo>
                    <a:pt x="773" y="1933"/>
                  </a:lnTo>
                  <a:lnTo>
                    <a:pt x="1111" y="2368"/>
                  </a:lnTo>
                  <a:lnTo>
                    <a:pt x="1450" y="2803"/>
                  </a:lnTo>
                  <a:lnTo>
                    <a:pt x="1836" y="3141"/>
                  </a:lnTo>
                  <a:lnTo>
                    <a:pt x="2223" y="3479"/>
                  </a:lnTo>
                  <a:lnTo>
                    <a:pt x="2657" y="3817"/>
                  </a:lnTo>
                  <a:lnTo>
                    <a:pt x="3140" y="4059"/>
                  </a:lnTo>
                  <a:lnTo>
                    <a:pt x="3624" y="4300"/>
                  </a:lnTo>
                  <a:lnTo>
                    <a:pt x="4107" y="4494"/>
                  </a:lnTo>
                  <a:lnTo>
                    <a:pt x="4638" y="4687"/>
                  </a:lnTo>
                  <a:lnTo>
                    <a:pt x="5169" y="4783"/>
                  </a:lnTo>
                  <a:lnTo>
                    <a:pt x="5701" y="4880"/>
                  </a:lnTo>
                  <a:lnTo>
                    <a:pt x="6764" y="4880"/>
                  </a:lnTo>
                  <a:lnTo>
                    <a:pt x="7295" y="4832"/>
                  </a:lnTo>
                  <a:lnTo>
                    <a:pt x="7778" y="4735"/>
                  </a:lnTo>
                  <a:lnTo>
                    <a:pt x="8310" y="4590"/>
                  </a:lnTo>
                  <a:lnTo>
                    <a:pt x="8793" y="4445"/>
                  </a:lnTo>
                  <a:lnTo>
                    <a:pt x="9324" y="4252"/>
                  </a:lnTo>
                  <a:lnTo>
                    <a:pt x="9807" y="4011"/>
                  </a:lnTo>
                  <a:lnTo>
                    <a:pt x="10242" y="3769"/>
                  </a:lnTo>
                  <a:lnTo>
                    <a:pt x="10725" y="3479"/>
                  </a:lnTo>
                  <a:lnTo>
                    <a:pt x="11160" y="3141"/>
                  </a:lnTo>
                  <a:lnTo>
                    <a:pt x="11546" y="2803"/>
                  </a:lnTo>
                  <a:lnTo>
                    <a:pt x="11933" y="2416"/>
                  </a:lnTo>
                  <a:lnTo>
                    <a:pt x="12319" y="2030"/>
                  </a:lnTo>
                  <a:lnTo>
                    <a:pt x="12657" y="1643"/>
                  </a:lnTo>
                  <a:lnTo>
                    <a:pt x="12996" y="1209"/>
                  </a:lnTo>
                  <a:lnTo>
                    <a:pt x="13334" y="774"/>
                  </a:lnTo>
                  <a:lnTo>
                    <a:pt x="9952" y="581"/>
                  </a:lnTo>
                  <a:lnTo>
                    <a:pt x="6667" y="387"/>
                  </a:lnTo>
                  <a:lnTo>
                    <a:pt x="3334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97;p5"/>
          <p:cNvGrpSpPr/>
          <p:nvPr/>
        </p:nvGrpSpPr>
        <p:grpSpPr>
          <a:xfrm flipH="1">
            <a:off x="8540387" y="2781038"/>
            <a:ext cx="1403771" cy="568839"/>
            <a:chOff x="1168050" y="3161450"/>
            <a:chExt cx="605100" cy="245200"/>
          </a:xfrm>
        </p:grpSpPr>
        <p:sp>
          <p:nvSpPr>
            <p:cNvPr id="98" name="Google Shape;98;p5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5"/>
          <p:cNvSpPr/>
          <p:nvPr/>
        </p:nvSpPr>
        <p:spPr>
          <a:xfrm rot="-10326052" flipH="1">
            <a:off x="-1761179" y="4045185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5"/>
          <p:cNvSpPr/>
          <p:nvPr/>
        </p:nvSpPr>
        <p:spPr>
          <a:xfrm rot="8346330" flipH="1">
            <a:off x="3207067" y="4472139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" name="Google Shape;104;p5"/>
          <p:cNvGrpSpPr/>
          <p:nvPr/>
        </p:nvGrpSpPr>
        <p:grpSpPr>
          <a:xfrm flipH="1">
            <a:off x="-1022513" y="2395651"/>
            <a:ext cx="1403771" cy="568839"/>
            <a:chOff x="1168050" y="3161450"/>
            <a:chExt cx="605100" cy="245200"/>
          </a:xfrm>
        </p:grpSpPr>
        <p:sp>
          <p:nvSpPr>
            <p:cNvPr id="105" name="Google Shape;105;p5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5"/>
          <p:cNvGrpSpPr/>
          <p:nvPr/>
        </p:nvGrpSpPr>
        <p:grpSpPr>
          <a:xfrm rot="4500025">
            <a:off x="364927" y="3890555"/>
            <a:ext cx="801426" cy="891437"/>
            <a:chOff x="5036425" y="4336575"/>
            <a:chExt cx="462575" cy="514500"/>
          </a:xfrm>
        </p:grpSpPr>
        <p:sp>
          <p:nvSpPr>
            <p:cNvPr id="110" name="Google Shape;110;p5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5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5"/>
          <p:cNvSpPr/>
          <p:nvPr/>
        </p:nvSpPr>
        <p:spPr>
          <a:xfrm rot="8346330" flipH="1">
            <a:off x="-2742333" y="-2200027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275438" y="523149"/>
            <a:ext cx="889120" cy="859654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6"/>
          <p:cNvSpPr/>
          <p:nvPr/>
        </p:nvSpPr>
        <p:spPr>
          <a:xfrm rot="8346330" flipH="1">
            <a:off x="-2594433" y="-2644552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"/>
          <p:cNvSpPr/>
          <p:nvPr/>
        </p:nvSpPr>
        <p:spPr>
          <a:xfrm rot="8346330" flipH="1">
            <a:off x="7377442" y="-26445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"/>
          <p:cNvSpPr/>
          <p:nvPr/>
        </p:nvSpPr>
        <p:spPr>
          <a:xfrm flipH="1">
            <a:off x="8424011" y="4727725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6"/>
          <p:cNvGrpSpPr/>
          <p:nvPr/>
        </p:nvGrpSpPr>
        <p:grpSpPr>
          <a:xfrm flipH="1">
            <a:off x="6836698" y="-102985"/>
            <a:ext cx="1629084" cy="699291"/>
            <a:chOff x="2131825" y="1374025"/>
            <a:chExt cx="998825" cy="428750"/>
          </a:xfrm>
        </p:grpSpPr>
        <p:sp>
          <p:nvSpPr>
            <p:cNvPr id="125" name="Google Shape;125;p6"/>
            <p:cNvSpPr/>
            <p:nvPr/>
          </p:nvSpPr>
          <p:spPr>
            <a:xfrm>
              <a:off x="2131825" y="1374025"/>
              <a:ext cx="998825" cy="428750"/>
            </a:xfrm>
            <a:custGeom>
              <a:avLst/>
              <a:gdLst/>
              <a:ahLst/>
              <a:cxnLst/>
              <a:rect l="l" t="t" r="r" b="b"/>
              <a:pathLst>
                <a:path w="39953" h="17150" extrusionOk="0">
                  <a:moveTo>
                    <a:pt x="0" y="0"/>
                  </a:moveTo>
                  <a:lnTo>
                    <a:pt x="338" y="2029"/>
                  </a:lnTo>
                  <a:lnTo>
                    <a:pt x="821" y="4058"/>
                  </a:lnTo>
                  <a:lnTo>
                    <a:pt x="1353" y="6039"/>
                  </a:lnTo>
                  <a:lnTo>
                    <a:pt x="1691" y="7005"/>
                  </a:lnTo>
                  <a:lnTo>
                    <a:pt x="2029" y="7971"/>
                  </a:lnTo>
                  <a:lnTo>
                    <a:pt x="2416" y="8937"/>
                  </a:lnTo>
                  <a:lnTo>
                    <a:pt x="2850" y="9855"/>
                  </a:lnTo>
                  <a:lnTo>
                    <a:pt x="3334" y="10773"/>
                  </a:lnTo>
                  <a:lnTo>
                    <a:pt x="3865" y="11642"/>
                  </a:lnTo>
                  <a:lnTo>
                    <a:pt x="4493" y="12464"/>
                  </a:lnTo>
                  <a:lnTo>
                    <a:pt x="5169" y="13237"/>
                  </a:lnTo>
                  <a:lnTo>
                    <a:pt x="5894" y="13913"/>
                  </a:lnTo>
                  <a:lnTo>
                    <a:pt x="6667" y="14589"/>
                  </a:lnTo>
                  <a:lnTo>
                    <a:pt x="7488" y="15121"/>
                  </a:lnTo>
                  <a:lnTo>
                    <a:pt x="8358" y="15604"/>
                  </a:lnTo>
                  <a:lnTo>
                    <a:pt x="9276" y="15990"/>
                  </a:lnTo>
                  <a:lnTo>
                    <a:pt x="10193" y="16328"/>
                  </a:lnTo>
                  <a:lnTo>
                    <a:pt x="11160" y="16618"/>
                  </a:lnTo>
                  <a:lnTo>
                    <a:pt x="12126" y="16812"/>
                  </a:lnTo>
                  <a:lnTo>
                    <a:pt x="13092" y="16956"/>
                  </a:lnTo>
                  <a:lnTo>
                    <a:pt x="14107" y="17053"/>
                  </a:lnTo>
                  <a:lnTo>
                    <a:pt x="15073" y="17101"/>
                  </a:lnTo>
                  <a:lnTo>
                    <a:pt x="16087" y="17150"/>
                  </a:lnTo>
                  <a:lnTo>
                    <a:pt x="17053" y="17101"/>
                  </a:lnTo>
                  <a:lnTo>
                    <a:pt x="18068" y="17053"/>
                  </a:lnTo>
                  <a:lnTo>
                    <a:pt x="20049" y="16908"/>
                  </a:lnTo>
                  <a:lnTo>
                    <a:pt x="21981" y="16715"/>
                  </a:lnTo>
                  <a:lnTo>
                    <a:pt x="24686" y="16377"/>
                  </a:lnTo>
                  <a:lnTo>
                    <a:pt x="26039" y="16184"/>
                  </a:lnTo>
                  <a:lnTo>
                    <a:pt x="27343" y="15942"/>
                  </a:lnTo>
                  <a:lnTo>
                    <a:pt x="28648" y="15652"/>
                  </a:lnTo>
                  <a:lnTo>
                    <a:pt x="29904" y="15266"/>
                  </a:lnTo>
                  <a:lnTo>
                    <a:pt x="31160" y="14783"/>
                  </a:lnTo>
                  <a:lnTo>
                    <a:pt x="31788" y="14493"/>
                  </a:lnTo>
                  <a:lnTo>
                    <a:pt x="32368" y="14203"/>
                  </a:lnTo>
                  <a:lnTo>
                    <a:pt x="33189" y="13720"/>
                  </a:lnTo>
                  <a:lnTo>
                    <a:pt x="33962" y="13188"/>
                  </a:lnTo>
                  <a:lnTo>
                    <a:pt x="34686" y="12657"/>
                  </a:lnTo>
                  <a:lnTo>
                    <a:pt x="35411" y="12029"/>
                  </a:lnTo>
                  <a:lnTo>
                    <a:pt x="36039" y="11353"/>
                  </a:lnTo>
                  <a:lnTo>
                    <a:pt x="36667" y="10676"/>
                  </a:lnTo>
                  <a:lnTo>
                    <a:pt x="37247" y="9903"/>
                  </a:lnTo>
                  <a:lnTo>
                    <a:pt x="37778" y="9130"/>
                  </a:lnTo>
                  <a:lnTo>
                    <a:pt x="38261" y="8357"/>
                  </a:lnTo>
                  <a:lnTo>
                    <a:pt x="38648" y="7488"/>
                  </a:lnTo>
                  <a:lnTo>
                    <a:pt x="39034" y="6667"/>
                  </a:lnTo>
                  <a:lnTo>
                    <a:pt x="39324" y="5797"/>
                  </a:lnTo>
                  <a:lnTo>
                    <a:pt x="39614" y="4879"/>
                  </a:lnTo>
                  <a:lnTo>
                    <a:pt x="39759" y="3961"/>
                  </a:lnTo>
                  <a:lnTo>
                    <a:pt x="39904" y="3043"/>
                  </a:lnTo>
                  <a:lnTo>
                    <a:pt x="39952" y="2126"/>
                  </a:lnTo>
                  <a:lnTo>
                    <a:pt x="35797" y="1884"/>
                  </a:lnTo>
                  <a:lnTo>
                    <a:pt x="35701" y="2609"/>
                  </a:lnTo>
                  <a:lnTo>
                    <a:pt x="35604" y="3333"/>
                  </a:lnTo>
                  <a:lnTo>
                    <a:pt x="35508" y="4010"/>
                  </a:lnTo>
                  <a:lnTo>
                    <a:pt x="35314" y="4686"/>
                  </a:lnTo>
                  <a:lnTo>
                    <a:pt x="35073" y="5362"/>
                  </a:lnTo>
                  <a:lnTo>
                    <a:pt x="34831" y="5990"/>
                  </a:lnTo>
                  <a:lnTo>
                    <a:pt x="34541" y="6667"/>
                  </a:lnTo>
                  <a:lnTo>
                    <a:pt x="34203" y="7246"/>
                  </a:lnTo>
                  <a:lnTo>
                    <a:pt x="33865" y="7826"/>
                  </a:lnTo>
                  <a:lnTo>
                    <a:pt x="33430" y="8406"/>
                  </a:lnTo>
                  <a:lnTo>
                    <a:pt x="32996" y="8937"/>
                  </a:lnTo>
                  <a:lnTo>
                    <a:pt x="32512" y="9469"/>
                  </a:lnTo>
                  <a:lnTo>
                    <a:pt x="32029" y="9952"/>
                  </a:lnTo>
                  <a:lnTo>
                    <a:pt x="31498" y="10386"/>
                  </a:lnTo>
                  <a:lnTo>
                    <a:pt x="30918" y="10821"/>
                  </a:lnTo>
                  <a:lnTo>
                    <a:pt x="30339" y="11208"/>
                  </a:lnTo>
                  <a:lnTo>
                    <a:pt x="29662" y="11594"/>
                  </a:lnTo>
                  <a:lnTo>
                    <a:pt x="29034" y="11884"/>
                  </a:lnTo>
                  <a:lnTo>
                    <a:pt x="28358" y="12174"/>
                  </a:lnTo>
                  <a:lnTo>
                    <a:pt x="27633" y="12415"/>
                  </a:lnTo>
                  <a:lnTo>
                    <a:pt x="26957" y="12657"/>
                  </a:lnTo>
                  <a:lnTo>
                    <a:pt x="26232" y="12802"/>
                  </a:lnTo>
                  <a:lnTo>
                    <a:pt x="24783" y="13092"/>
                  </a:lnTo>
                  <a:lnTo>
                    <a:pt x="23285" y="13333"/>
                  </a:lnTo>
                  <a:lnTo>
                    <a:pt x="21788" y="13430"/>
                  </a:lnTo>
                  <a:lnTo>
                    <a:pt x="20290" y="13527"/>
                  </a:lnTo>
                  <a:lnTo>
                    <a:pt x="18793" y="13575"/>
                  </a:lnTo>
                  <a:lnTo>
                    <a:pt x="17633" y="13623"/>
                  </a:lnTo>
                  <a:lnTo>
                    <a:pt x="15218" y="13623"/>
                  </a:lnTo>
                  <a:lnTo>
                    <a:pt x="14058" y="13478"/>
                  </a:lnTo>
                  <a:lnTo>
                    <a:pt x="12899" y="13333"/>
                  </a:lnTo>
                  <a:lnTo>
                    <a:pt x="12319" y="13188"/>
                  </a:lnTo>
                  <a:lnTo>
                    <a:pt x="11788" y="13043"/>
                  </a:lnTo>
                  <a:lnTo>
                    <a:pt x="11208" y="12850"/>
                  </a:lnTo>
                  <a:lnTo>
                    <a:pt x="10677" y="12609"/>
                  </a:lnTo>
                  <a:lnTo>
                    <a:pt x="10193" y="12319"/>
                  </a:lnTo>
                  <a:lnTo>
                    <a:pt x="9662" y="12029"/>
                  </a:lnTo>
                  <a:lnTo>
                    <a:pt x="8986" y="11546"/>
                  </a:lnTo>
                  <a:lnTo>
                    <a:pt x="8358" y="10966"/>
                  </a:lnTo>
                  <a:lnTo>
                    <a:pt x="7826" y="10386"/>
                  </a:lnTo>
                  <a:lnTo>
                    <a:pt x="7295" y="9710"/>
                  </a:lnTo>
                  <a:lnTo>
                    <a:pt x="6860" y="8985"/>
                  </a:lnTo>
                  <a:lnTo>
                    <a:pt x="6474" y="8261"/>
                  </a:lnTo>
                  <a:lnTo>
                    <a:pt x="6087" y="7488"/>
                  </a:lnTo>
                  <a:lnTo>
                    <a:pt x="5797" y="6715"/>
                  </a:lnTo>
                  <a:lnTo>
                    <a:pt x="5556" y="5942"/>
                  </a:lnTo>
                  <a:lnTo>
                    <a:pt x="5314" y="5121"/>
                  </a:lnTo>
                  <a:lnTo>
                    <a:pt x="5121" y="4300"/>
                  </a:lnTo>
                  <a:lnTo>
                    <a:pt x="4976" y="3478"/>
                  </a:lnTo>
                  <a:lnTo>
                    <a:pt x="4735" y="1836"/>
                  </a:lnTo>
                  <a:lnTo>
                    <a:pt x="4541" y="145"/>
                  </a:lnTo>
                  <a:lnTo>
                    <a:pt x="4445" y="97"/>
                  </a:lnTo>
                  <a:lnTo>
                    <a:pt x="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2296075" y="1374025"/>
              <a:ext cx="619575" cy="265700"/>
            </a:xfrm>
            <a:custGeom>
              <a:avLst/>
              <a:gdLst/>
              <a:ahLst/>
              <a:cxnLst/>
              <a:rect l="l" t="t" r="r" b="b"/>
              <a:pathLst>
                <a:path w="24783" h="10628" extrusionOk="0">
                  <a:moveTo>
                    <a:pt x="0" y="0"/>
                  </a:moveTo>
                  <a:lnTo>
                    <a:pt x="194" y="1256"/>
                  </a:lnTo>
                  <a:lnTo>
                    <a:pt x="483" y="2512"/>
                  </a:lnTo>
                  <a:lnTo>
                    <a:pt x="822" y="3768"/>
                  </a:lnTo>
                  <a:lnTo>
                    <a:pt x="1256" y="4976"/>
                  </a:lnTo>
                  <a:lnTo>
                    <a:pt x="1498" y="5556"/>
                  </a:lnTo>
                  <a:lnTo>
                    <a:pt x="1739" y="6135"/>
                  </a:lnTo>
                  <a:lnTo>
                    <a:pt x="2029" y="6667"/>
                  </a:lnTo>
                  <a:lnTo>
                    <a:pt x="2416" y="7246"/>
                  </a:lnTo>
                  <a:lnTo>
                    <a:pt x="2754" y="7729"/>
                  </a:lnTo>
                  <a:lnTo>
                    <a:pt x="3189" y="8213"/>
                  </a:lnTo>
                  <a:lnTo>
                    <a:pt x="3623" y="8647"/>
                  </a:lnTo>
                  <a:lnTo>
                    <a:pt x="4155" y="9034"/>
                  </a:lnTo>
                  <a:lnTo>
                    <a:pt x="4638" y="9372"/>
                  </a:lnTo>
                  <a:lnTo>
                    <a:pt x="5169" y="9710"/>
                  </a:lnTo>
                  <a:lnTo>
                    <a:pt x="5749" y="9952"/>
                  </a:lnTo>
                  <a:lnTo>
                    <a:pt x="6329" y="10145"/>
                  </a:lnTo>
                  <a:lnTo>
                    <a:pt x="6909" y="10290"/>
                  </a:lnTo>
                  <a:lnTo>
                    <a:pt x="7537" y="10435"/>
                  </a:lnTo>
                  <a:lnTo>
                    <a:pt x="8116" y="10531"/>
                  </a:lnTo>
                  <a:lnTo>
                    <a:pt x="8744" y="10580"/>
                  </a:lnTo>
                  <a:lnTo>
                    <a:pt x="9952" y="10628"/>
                  </a:lnTo>
                  <a:lnTo>
                    <a:pt x="11208" y="10580"/>
                  </a:lnTo>
                  <a:lnTo>
                    <a:pt x="12416" y="10483"/>
                  </a:lnTo>
                  <a:lnTo>
                    <a:pt x="13672" y="10386"/>
                  </a:lnTo>
                  <a:lnTo>
                    <a:pt x="15314" y="10193"/>
                  </a:lnTo>
                  <a:lnTo>
                    <a:pt x="16136" y="10048"/>
                  </a:lnTo>
                  <a:lnTo>
                    <a:pt x="16957" y="9903"/>
                  </a:lnTo>
                  <a:lnTo>
                    <a:pt x="17778" y="9710"/>
                  </a:lnTo>
                  <a:lnTo>
                    <a:pt x="18551" y="9469"/>
                  </a:lnTo>
                  <a:lnTo>
                    <a:pt x="19324" y="9179"/>
                  </a:lnTo>
                  <a:lnTo>
                    <a:pt x="20097" y="8841"/>
                  </a:lnTo>
                  <a:lnTo>
                    <a:pt x="20580" y="8551"/>
                  </a:lnTo>
                  <a:lnTo>
                    <a:pt x="21063" y="8213"/>
                  </a:lnTo>
                  <a:lnTo>
                    <a:pt x="21546" y="7826"/>
                  </a:lnTo>
                  <a:lnTo>
                    <a:pt x="21981" y="7488"/>
                  </a:lnTo>
                  <a:lnTo>
                    <a:pt x="22368" y="7053"/>
                  </a:lnTo>
                  <a:lnTo>
                    <a:pt x="22754" y="6618"/>
                  </a:lnTo>
                  <a:lnTo>
                    <a:pt x="23140" y="6184"/>
                  </a:lnTo>
                  <a:lnTo>
                    <a:pt x="23430" y="5700"/>
                  </a:lnTo>
                  <a:lnTo>
                    <a:pt x="23720" y="5169"/>
                  </a:lnTo>
                  <a:lnTo>
                    <a:pt x="24010" y="4686"/>
                  </a:lnTo>
                  <a:lnTo>
                    <a:pt x="24252" y="4155"/>
                  </a:lnTo>
                  <a:lnTo>
                    <a:pt x="24445" y="3575"/>
                  </a:lnTo>
                  <a:lnTo>
                    <a:pt x="24590" y="3043"/>
                  </a:lnTo>
                  <a:lnTo>
                    <a:pt x="24686" y="2464"/>
                  </a:lnTo>
                  <a:lnTo>
                    <a:pt x="24783" y="1884"/>
                  </a:lnTo>
                  <a:lnTo>
                    <a:pt x="24783" y="1304"/>
                  </a:lnTo>
                  <a:lnTo>
                    <a:pt x="22223" y="1208"/>
                  </a:lnTo>
                  <a:lnTo>
                    <a:pt x="22126" y="2077"/>
                  </a:lnTo>
                  <a:lnTo>
                    <a:pt x="21933" y="2899"/>
                  </a:lnTo>
                  <a:lnTo>
                    <a:pt x="21643" y="3720"/>
                  </a:lnTo>
                  <a:lnTo>
                    <a:pt x="21256" y="4493"/>
                  </a:lnTo>
                  <a:lnTo>
                    <a:pt x="20773" y="5217"/>
                  </a:lnTo>
                  <a:lnTo>
                    <a:pt x="20194" y="5894"/>
                  </a:lnTo>
                  <a:lnTo>
                    <a:pt x="19566" y="6473"/>
                  </a:lnTo>
                  <a:lnTo>
                    <a:pt x="18841" y="6957"/>
                  </a:lnTo>
                  <a:lnTo>
                    <a:pt x="18020" y="7391"/>
                  </a:lnTo>
                  <a:lnTo>
                    <a:pt x="17150" y="7729"/>
                  </a:lnTo>
                  <a:lnTo>
                    <a:pt x="16281" y="7971"/>
                  </a:lnTo>
                  <a:lnTo>
                    <a:pt x="15363" y="8164"/>
                  </a:lnTo>
                  <a:lnTo>
                    <a:pt x="14445" y="8261"/>
                  </a:lnTo>
                  <a:lnTo>
                    <a:pt x="13527" y="8357"/>
                  </a:lnTo>
                  <a:lnTo>
                    <a:pt x="11691" y="8454"/>
                  </a:lnTo>
                  <a:lnTo>
                    <a:pt x="9469" y="8454"/>
                  </a:lnTo>
                  <a:lnTo>
                    <a:pt x="8696" y="8406"/>
                  </a:lnTo>
                  <a:lnTo>
                    <a:pt x="7971" y="8261"/>
                  </a:lnTo>
                  <a:lnTo>
                    <a:pt x="7295" y="8068"/>
                  </a:lnTo>
                  <a:lnTo>
                    <a:pt x="6619" y="7826"/>
                  </a:lnTo>
                  <a:lnTo>
                    <a:pt x="5991" y="7488"/>
                  </a:lnTo>
                  <a:lnTo>
                    <a:pt x="5556" y="7150"/>
                  </a:lnTo>
                  <a:lnTo>
                    <a:pt x="5169" y="6812"/>
                  </a:lnTo>
                  <a:lnTo>
                    <a:pt x="4831" y="6425"/>
                  </a:lnTo>
                  <a:lnTo>
                    <a:pt x="4541" y="6039"/>
                  </a:lnTo>
                  <a:lnTo>
                    <a:pt x="4252" y="5604"/>
                  </a:lnTo>
                  <a:lnTo>
                    <a:pt x="4010" y="5121"/>
                  </a:lnTo>
                  <a:lnTo>
                    <a:pt x="3768" y="4638"/>
                  </a:lnTo>
                  <a:lnTo>
                    <a:pt x="3575" y="4155"/>
                  </a:lnTo>
                  <a:lnTo>
                    <a:pt x="3285" y="3188"/>
                  </a:lnTo>
                  <a:lnTo>
                    <a:pt x="3092" y="2174"/>
                  </a:lnTo>
                  <a:lnTo>
                    <a:pt x="2947" y="1111"/>
                  </a:lnTo>
                  <a:lnTo>
                    <a:pt x="2802" y="97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2444625" y="1381250"/>
              <a:ext cx="333350" cy="122025"/>
            </a:xfrm>
            <a:custGeom>
              <a:avLst/>
              <a:gdLst/>
              <a:ahLst/>
              <a:cxnLst/>
              <a:rect l="l" t="t" r="r" b="b"/>
              <a:pathLst>
                <a:path w="13334" h="4881" extrusionOk="0">
                  <a:moveTo>
                    <a:pt x="0" y="1"/>
                  </a:moveTo>
                  <a:lnTo>
                    <a:pt x="145" y="532"/>
                  </a:lnTo>
                  <a:lnTo>
                    <a:pt x="290" y="1015"/>
                  </a:lnTo>
                  <a:lnTo>
                    <a:pt x="532" y="1498"/>
                  </a:lnTo>
                  <a:lnTo>
                    <a:pt x="773" y="1933"/>
                  </a:lnTo>
                  <a:lnTo>
                    <a:pt x="1111" y="2368"/>
                  </a:lnTo>
                  <a:lnTo>
                    <a:pt x="1450" y="2803"/>
                  </a:lnTo>
                  <a:lnTo>
                    <a:pt x="1836" y="3141"/>
                  </a:lnTo>
                  <a:lnTo>
                    <a:pt x="2223" y="3479"/>
                  </a:lnTo>
                  <a:lnTo>
                    <a:pt x="2657" y="3817"/>
                  </a:lnTo>
                  <a:lnTo>
                    <a:pt x="3140" y="4059"/>
                  </a:lnTo>
                  <a:lnTo>
                    <a:pt x="3624" y="4300"/>
                  </a:lnTo>
                  <a:lnTo>
                    <a:pt x="4107" y="4494"/>
                  </a:lnTo>
                  <a:lnTo>
                    <a:pt x="4638" y="4687"/>
                  </a:lnTo>
                  <a:lnTo>
                    <a:pt x="5169" y="4783"/>
                  </a:lnTo>
                  <a:lnTo>
                    <a:pt x="5701" y="4880"/>
                  </a:lnTo>
                  <a:lnTo>
                    <a:pt x="6764" y="4880"/>
                  </a:lnTo>
                  <a:lnTo>
                    <a:pt x="7295" y="4832"/>
                  </a:lnTo>
                  <a:lnTo>
                    <a:pt x="7778" y="4735"/>
                  </a:lnTo>
                  <a:lnTo>
                    <a:pt x="8310" y="4590"/>
                  </a:lnTo>
                  <a:lnTo>
                    <a:pt x="8793" y="4445"/>
                  </a:lnTo>
                  <a:lnTo>
                    <a:pt x="9324" y="4252"/>
                  </a:lnTo>
                  <a:lnTo>
                    <a:pt x="9807" y="4011"/>
                  </a:lnTo>
                  <a:lnTo>
                    <a:pt x="10242" y="3769"/>
                  </a:lnTo>
                  <a:lnTo>
                    <a:pt x="10725" y="3479"/>
                  </a:lnTo>
                  <a:lnTo>
                    <a:pt x="11160" y="3141"/>
                  </a:lnTo>
                  <a:lnTo>
                    <a:pt x="11546" y="2803"/>
                  </a:lnTo>
                  <a:lnTo>
                    <a:pt x="11933" y="2416"/>
                  </a:lnTo>
                  <a:lnTo>
                    <a:pt x="12319" y="2030"/>
                  </a:lnTo>
                  <a:lnTo>
                    <a:pt x="12657" y="1643"/>
                  </a:lnTo>
                  <a:lnTo>
                    <a:pt x="12996" y="1209"/>
                  </a:lnTo>
                  <a:lnTo>
                    <a:pt x="13334" y="774"/>
                  </a:lnTo>
                  <a:lnTo>
                    <a:pt x="9952" y="581"/>
                  </a:lnTo>
                  <a:lnTo>
                    <a:pt x="6667" y="387"/>
                  </a:lnTo>
                  <a:lnTo>
                    <a:pt x="3334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6"/>
          <p:cNvGrpSpPr/>
          <p:nvPr/>
        </p:nvGrpSpPr>
        <p:grpSpPr>
          <a:xfrm flipH="1">
            <a:off x="8850950" y="2781038"/>
            <a:ext cx="1403771" cy="568839"/>
            <a:chOff x="1168050" y="3161450"/>
            <a:chExt cx="605100" cy="245200"/>
          </a:xfrm>
        </p:grpSpPr>
        <p:sp>
          <p:nvSpPr>
            <p:cNvPr id="129" name="Google Shape;129;p6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6"/>
          <p:cNvSpPr/>
          <p:nvPr/>
        </p:nvSpPr>
        <p:spPr>
          <a:xfrm rot="-10326052" flipH="1">
            <a:off x="-1721404" y="4594448"/>
            <a:ext cx="2992225" cy="2466326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"/>
          <p:cNvSpPr/>
          <p:nvPr/>
        </p:nvSpPr>
        <p:spPr>
          <a:xfrm rot="8346330" flipH="1">
            <a:off x="3289617" y="4505814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6"/>
          <p:cNvSpPr/>
          <p:nvPr/>
        </p:nvSpPr>
        <p:spPr>
          <a:xfrm>
            <a:off x="115950" y="122249"/>
            <a:ext cx="993394" cy="960409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6"/>
          <p:cNvGrpSpPr/>
          <p:nvPr/>
        </p:nvGrpSpPr>
        <p:grpSpPr>
          <a:xfrm rot="4500025">
            <a:off x="5639402" y="4578055"/>
            <a:ext cx="801426" cy="891437"/>
            <a:chOff x="5036425" y="4336575"/>
            <a:chExt cx="462575" cy="514500"/>
          </a:xfrm>
        </p:grpSpPr>
        <p:sp>
          <p:nvSpPr>
            <p:cNvPr id="137" name="Google Shape;137;p6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1006450" y="1631013"/>
            <a:ext cx="3947700" cy="1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7"/>
          <p:cNvSpPr/>
          <p:nvPr/>
        </p:nvSpPr>
        <p:spPr>
          <a:xfrm rot="-2453670" flipH="1">
            <a:off x="5476917" y="1769439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7"/>
          <p:cNvSpPr/>
          <p:nvPr/>
        </p:nvSpPr>
        <p:spPr>
          <a:xfrm rot="-2453670" flipH="1">
            <a:off x="5294155" y="4446539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7"/>
          <p:cNvSpPr/>
          <p:nvPr/>
        </p:nvSpPr>
        <p:spPr>
          <a:xfrm rot="10800000" flipH="1">
            <a:off x="8637375" y="1338572"/>
            <a:ext cx="2992265" cy="2466359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/>
          <p:nvPr/>
        </p:nvSpPr>
        <p:spPr>
          <a:xfrm rot="-2453670" flipH="1">
            <a:off x="6559167" y="-3090886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7"/>
          <p:cNvSpPr/>
          <p:nvPr/>
        </p:nvSpPr>
        <p:spPr>
          <a:xfrm rot="10800000" flipH="1">
            <a:off x="-878750" y="4104061"/>
            <a:ext cx="2254487" cy="2323508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" name="Google Shape;152;p7"/>
          <p:cNvGrpSpPr/>
          <p:nvPr/>
        </p:nvGrpSpPr>
        <p:grpSpPr>
          <a:xfrm flipH="1">
            <a:off x="894183" y="-75516"/>
            <a:ext cx="1629084" cy="699291"/>
            <a:chOff x="2131825" y="1374025"/>
            <a:chExt cx="998825" cy="428750"/>
          </a:xfrm>
        </p:grpSpPr>
        <p:sp>
          <p:nvSpPr>
            <p:cNvPr id="153" name="Google Shape;153;p7"/>
            <p:cNvSpPr/>
            <p:nvPr/>
          </p:nvSpPr>
          <p:spPr>
            <a:xfrm>
              <a:off x="2131825" y="1374025"/>
              <a:ext cx="998825" cy="428750"/>
            </a:xfrm>
            <a:custGeom>
              <a:avLst/>
              <a:gdLst/>
              <a:ahLst/>
              <a:cxnLst/>
              <a:rect l="l" t="t" r="r" b="b"/>
              <a:pathLst>
                <a:path w="39953" h="17150" extrusionOk="0">
                  <a:moveTo>
                    <a:pt x="0" y="0"/>
                  </a:moveTo>
                  <a:lnTo>
                    <a:pt x="338" y="2029"/>
                  </a:lnTo>
                  <a:lnTo>
                    <a:pt x="821" y="4058"/>
                  </a:lnTo>
                  <a:lnTo>
                    <a:pt x="1353" y="6039"/>
                  </a:lnTo>
                  <a:lnTo>
                    <a:pt x="1691" y="7005"/>
                  </a:lnTo>
                  <a:lnTo>
                    <a:pt x="2029" y="7971"/>
                  </a:lnTo>
                  <a:lnTo>
                    <a:pt x="2416" y="8937"/>
                  </a:lnTo>
                  <a:lnTo>
                    <a:pt x="2850" y="9855"/>
                  </a:lnTo>
                  <a:lnTo>
                    <a:pt x="3334" y="10773"/>
                  </a:lnTo>
                  <a:lnTo>
                    <a:pt x="3865" y="11642"/>
                  </a:lnTo>
                  <a:lnTo>
                    <a:pt x="4493" y="12464"/>
                  </a:lnTo>
                  <a:lnTo>
                    <a:pt x="5169" y="13237"/>
                  </a:lnTo>
                  <a:lnTo>
                    <a:pt x="5894" y="13913"/>
                  </a:lnTo>
                  <a:lnTo>
                    <a:pt x="6667" y="14589"/>
                  </a:lnTo>
                  <a:lnTo>
                    <a:pt x="7488" y="15121"/>
                  </a:lnTo>
                  <a:lnTo>
                    <a:pt x="8358" y="15604"/>
                  </a:lnTo>
                  <a:lnTo>
                    <a:pt x="9276" y="15990"/>
                  </a:lnTo>
                  <a:lnTo>
                    <a:pt x="10193" y="16328"/>
                  </a:lnTo>
                  <a:lnTo>
                    <a:pt x="11160" y="16618"/>
                  </a:lnTo>
                  <a:lnTo>
                    <a:pt x="12126" y="16812"/>
                  </a:lnTo>
                  <a:lnTo>
                    <a:pt x="13092" y="16956"/>
                  </a:lnTo>
                  <a:lnTo>
                    <a:pt x="14107" y="17053"/>
                  </a:lnTo>
                  <a:lnTo>
                    <a:pt x="15073" y="17101"/>
                  </a:lnTo>
                  <a:lnTo>
                    <a:pt x="16087" y="17150"/>
                  </a:lnTo>
                  <a:lnTo>
                    <a:pt x="17053" y="17101"/>
                  </a:lnTo>
                  <a:lnTo>
                    <a:pt x="18068" y="17053"/>
                  </a:lnTo>
                  <a:lnTo>
                    <a:pt x="20049" y="16908"/>
                  </a:lnTo>
                  <a:lnTo>
                    <a:pt x="21981" y="16715"/>
                  </a:lnTo>
                  <a:lnTo>
                    <a:pt x="24686" y="16377"/>
                  </a:lnTo>
                  <a:lnTo>
                    <a:pt x="26039" y="16184"/>
                  </a:lnTo>
                  <a:lnTo>
                    <a:pt x="27343" y="15942"/>
                  </a:lnTo>
                  <a:lnTo>
                    <a:pt x="28648" y="15652"/>
                  </a:lnTo>
                  <a:lnTo>
                    <a:pt x="29904" y="15266"/>
                  </a:lnTo>
                  <a:lnTo>
                    <a:pt x="31160" y="14783"/>
                  </a:lnTo>
                  <a:lnTo>
                    <a:pt x="31788" y="14493"/>
                  </a:lnTo>
                  <a:lnTo>
                    <a:pt x="32368" y="14203"/>
                  </a:lnTo>
                  <a:lnTo>
                    <a:pt x="33189" y="13720"/>
                  </a:lnTo>
                  <a:lnTo>
                    <a:pt x="33962" y="13188"/>
                  </a:lnTo>
                  <a:lnTo>
                    <a:pt x="34686" y="12657"/>
                  </a:lnTo>
                  <a:lnTo>
                    <a:pt x="35411" y="12029"/>
                  </a:lnTo>
                  <a:lnTo>
                    <a:pt x="36039" y="11353"/>
                  </a:lnTo>
                  <a:lnTo>
                    <a:pt x="36667" y="10676"/>
                  </a:lnTo>
                  <a:lnTo>
                    <a:pt x="37247" y="9903"/>
                  </a:lnTo>
                  <a:lnTo>
                    <a:pt x="37778" y="9130"/>
                  </a:lnTo>
                  <a:lnTo>
                    <a:pt x="38261" y="8357"/>
                  </a:lnTo>
                  <a:lnTo>
                    <a:pt x="38648" y="7488"/>
                  </a:lnTo>
                  <a:lnTo>
                    <a:pt x="39034" y="6667"/>
                  </a:lnTo>
                  <a:lnTo>
                    <a:pt x="39324" y="5797"/>
                  </a:lnTo>
                  <a:lnTo>
                    <a:pt x="39614" y="4879"/>
                  </a:lnTo>
                  <a:lnTo>
                    <a:pt x="39759" y="3961"/>
                  </a:lnTo>
                  <a:lnTo>
                    <a:pt x="39904" y="3043"/>
                  </a:lnTo>
                  <a:lnTo>
                    <a:pt x="39952" y="2126"/>
                  </a:lnTo>
                  <a:lnTo>
                    <a:pt x="35797" y="1884"/>
                  </a:lnTo>
                  <a:lnTo>
                    <a:pt x="35701" y="2609"/>
                  </a:lnTo>
                  <a:lnTo>
                    <a:pt x="35604" y="3333"/>
                  </a:lnTo>
                  <a:lnTo>
                    <a:pt x="35508" y="4010"/>
                  </a:lnTo>
                  <a:lnTo>
                    <a:pt x="35314" y="4686"/>
                  </a:lnTo>
                  <a:lnTo>
                    <a:pt x="35073" y="5362"/>
                  </a:lnTo>
                  <a:lnTo>
                    <a:pt x="34831" y="5990"/>
                  </a:lnTo>
                  <a:lnTo>
                    <a:pt x="34541" y="6667"/>
                  </a:lnTo>
                  <a:lnTo>
                    <a:pt x="34203" y="7246"/>
                  </a:lnTo>
                  <a:lnTo>
                    <a:pt x="33865" y="7826"/>
                  </a:lnTo>
                  <a:lnTo>
                    <a:pt x="33430" y="8406"/>
                  </a:lnTo>
                  <a:lnTo>
                    <a:pt x="32996" y="8937"/>
                  </a:lnTo>
                  <a:lnTo>
                    <a:pt x="32512" y="9469"/>
                  </a:lnTo>
                  <a:lnTo>
                    <a:pt x="32029" y="9952"/>
                  </a:lnTo>
                  <a:lnTo>
                    <a:pt x="31498" y="10386"/>
                  </a:lnTo>
                  <a:lnTo>
                    <a:pt x="30918" y="10821"/>
                  </a:lnTo>
                  <a:lnTo>
                    <a:pt x="30339" y="11208"/>
                  </a:lnTo>
                  <a:lnTo>
                    <a:pt x="29662" y="11594"/>
                  </a:lnTo>
                  <a:lnTo>
                    <a:pt x="29034" y="11884"/>
                  </a:lnTo>
                  <a:lnTo>
                    <a:pt x="28358" y="12174"/>
                  </a:lnTo>
                  <a:lnTo>
                    <a:pt x="27633" y="12415"/>
                  </a:lnTo>
                  <a:lnTo>
                    <a:pt x="26957" y="12657"/>
                  </a:lnTo>
                  <a:lnTo>
                    <a:pt x="26232" y="12802"/>
                  </a:lnTo>
                  <a:lnTo>
                    <a:pt x="24783" y="13092"/>
                  </a:lnTo>
                  <a:lnTo>
                    <a:pt x="23285" y="13333"/>
                  </a:lnTo>
                  <a:lnTo>
                    <a:pt x="21788" y="13430"/>
                  </a:lnTo>
                  <a:lnTo>
                    <a:pt x="20290" y="13527"/>
                  </a:lnTo>
                  <a:lnTo>
                    <a:pt x="18793" y="13575"/>
                  </a:lnTo>
                  <a:lnTo>
                    <a:pt x="17633" y="13623"/>
                  </a:lnTo>
                  <a:lnTo>
                    <a:pt x="15218" y="13623"/>
                  </a:lnTo>
                  <a:lnTo>
                    <a:pt x="14058" y="13478"/>
                  </a:lnTo>
                  <a:lnTo>
                    <a:pt x="12899" y="13333"/>
                  </a:lnTo>
                  <a:lnTo>
                    <a:pt x="12319" y="13188"/>
                  </a:lnTo>
                  <a:lnTo>
                    <a:pt x="11788" y="13043"/>
                  </a:lnTo>
                  <a:lnTo>
                    <a:pt x="11208" y="12850"/>
                  </a:lnTo>
                  <a:lnTo>
                    <a:pt x="10677" y="12609"/>
                  </a:lnTo>
                  <a:lnTo>
                    <a:pt x="10193" y="12319"/>
                  </a:lnTo>
                  <a:lnTo>
                    <a:pt x="9662" y="12029"/>
                  </a:lnTo>
                  <a:lnTo>
                    <a:pt x="8986" y="11546"/>
                  </a:lnTo>
                  <a:lnTo>
                    <a:pt x="8358" y="10966"/>
                  </a:lnTo>
                  <a:lnTo>
                    <a:pt x="7826" y="10386"/>
                  </a:lnTo>
                  <a:lnTo>
                    <a:pt x="7295" y="9710"/>
                  </a:lnTo>
                  <a:lnTo>
                    <a:pt x="6860" y="8985"/>
                  </a:lnTo>
                  <a:lnTo>
                    <a:pt x="6474" y="8261"/>
                  </a:lnTo>
                  <a:lnTo>
                    <a:pt x="6087" y="7488"/>
                  </a:lnTo>
                  <a:lnTo>
                    <a:pt x="5797" y="6715"/>
                  </a:lnTo>
                  <a:lnTo>
                    <a:pt x="5556" y="5942"/>
                  </a:lnTo>
                  <a:lnTo>
                    <a:pt x="5314" y="5121"/>
                  </a:lnTo>
                  <a:lnTo>
                    <a:pt x="5121" y="4300"/>
                  </a:lnTo>
                  <a:lnTo>
                    <a:pt x="4976" y="3478"/>
                  </a:lnTo>
                  <a:lnTo>
                    <a:pt x="4735" y="1836"/>
                  </a:lnTo>
                  <a:lnTo>
                    <a:pt x="4541" y="145"/>
                  </a:lnTo>
                  <a:lnTo>
                    <a:pt x="4445" y="97"/>
                  </a:lnTo>
                  <a:lnTo>
                    <a:pt x="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2296075" y="1374025"/>
              <a:ext cx="619575" cy="265700"/>
            </a:xfrm>
            <a:custGeom>
              <a:avLst/>
              <a:gdLst/>
              <a:ahLst/>
              <a:cxnLst/>
              <a:rect l="l" t="t" r="r" b="b"/>
              <a:pathLst>
                <a:path w="24783" h="10628" extrusionOk="0">
                  <a:moveTo>
                    <a:pt x="0" y="0"/>
                  </a:moveTo>
                  <a:lnTo>
                    <a:pt x="194" y="1256"/>
                  </a:lnTo>
                  <a:lnTo>
                    <a:pt x="483" y="2512"/>
                  </a:lnTo>
                  <a:lnTo>
                    <a:pt x="822" y="3768"/>
                  </a:lnTo>
                  <a:lnTo>
                    <a:pt x="1256" y="4976"/>
                  </a:lnTo>
                  <a:lnTo>
                    <a:pt x="1498" y="5556"/>
                  </a:lnTo>
                  <a:lnTo>
                    <a:pt x="1739" y="6135"/>
                  </a:lnTo>
                  <a:lnTo>
                    <a:pt x="2029" y="6667"/>
                  </a:lnTo>
                  <a:lnTo>
                    <a:pt x="2416" y="7246"/>
                  </a:lnTo>
                  <a:lnTo>
                    <a:pt x="2754" y="7729"/>
                  </a:lnTo>
                  <a:lnTo>
                    <a:pt x="3189" y="8213"/>
                  </a:lnTo>
                  <a:lnTo>
                    <a:pt x="3623" y="8647"/>
                  </a:lnTo>
                  <a:lnTo>
                    <a:pt x="4155" y="9034"/>
                  </a:lnTo>
                  <a:lnTo>
                    <a:pt x="4638" y="9372"/>
                  </a:lnTo>
                  <a:lnTo>
                    <a:pt x="5169" y="9710"/>
                  </a:lnTo>
                  <a:lnTo>
                    <a:pt x="5749" y="9952"/>
                  </a:lnTo>
                  <a:lnTo>
                    <a:pt x="6329" y="10145"/>
                  </a:lnTo>
                  <a:lnTo>
                    <a:pt x="6909" y="10290"/>
                  </a:lnTo>
                  <a:lnTo>
                    <a:pt x="7537" y="10435"/>
                  </a:lnTo>
                  <a:lnTo>
                    <a:pt x="8116" y="10531"/>
                  </a:lnTo>
                  <a:lnTo>
                    <a:pt x="8744" y="10580"/>
                  </a:lnTo>
                  <a:lnTo>
                    <a:pt x="9952" y="10628"/>
                  </a:lnTo>
                  <a:lnTo>
                    <a:pt x="11208" y="10580"/>
                  </a:lnTo>
                  <a:lnTo>
                    <a:pt x="12416" y="10483"/>
                  </a:lnTo>
                  <a:lnTo>
                    <a:pt x="13672" y="10386"/>
                  </a:lnTo>
                  <a:lnTo>
                    <a:pt x="15314" y="10193"/>
                  </a:lnTo>
                  <a:lnTo>
                    <a:pt x="16136" y="10048"/>
                  </a:lnTo>
                  <a:lnTo>
                    <a:pt x="16957" y="9903"/>
                  </a:lnTo>
                  <a:lnTo>
                    <a:pt x="17778" y="9710"/>
                  </a:lnTo>
                  <a:lnTo>
                    <a:pt x="18551" y="9469"/>
                  </a:lnTo>
                  <a:lnTo>
                    <a:pt x="19324" y="9179"/>
                  </a:lnTo>
                  <a:lnTo>
                    <a:pt x="20097" y="8841"/>
                  </a:lnTo>
                  <a:lnTo>
                    <a:pt x="20580" y="8551"/>
                  </a:lnTo>
                  <a:lnTo>
                    <a:pt x="21063" y="8213"/>
                  </a:lnTo>
                  <a:lnTo>
                    <a:pt x="21546" y="7826"/>
                  </a:lnTo>
                  <a:lnTo>
                    <a:pt x="21981" y="7488"/>
                  </a:lnTo>
                  <a:lnTo>
                    <a:pt x="22368" y="7053"/>
                  </a:lnTo>
                  <a:lnTo>
                    <a:pt x="22754" y="6618"/>
                  </a:lnTo>
                  <a:lnTo>
                    <a:pt x="23140" y="6184"/>
                  </a:lnTo>
                  <a:lnTo>
                    <a:pt x="23430" y="5700"/>
                  </a:lnTo>
                  <a:lnTo>
                    <a:pt x="23720" y="5169"/>
                  </a:lnTo>
                  <a:lnTo>
                    <a:pt x="24010" y="4686"/>
                  </a:lnTo>
                  <a:lnTo>
                    <a:pt x="24252" y="4155"/>
                  </a:lnTo>
                  <a:lnTo>
                    <a:pt x="24445" y="3575"/>
                  </a:lnTo>
                  <a:lnTo>
                    <a:pt x="24590" y="3043"/>
                  </a:lnTo>
                  <a:lnTo>
                    <a:pt x="24686" y="2464"/>
                  </a:lnTo>
                  <a:lnTo>
                    <a:pt x="24783" y="1884"/>
                  </a:lnTo>
                  <a:lnTo>
                    <a:pt x="24783" y="1304"/>
                  </a:lnTo>
                  <a:lnTo>
                    <a:pt x="22223" y="1208"/>
                  </a:lnTo>
                  <a:lnTo>
                    <a:pt x="22126" y="2077"/>
                  </a:lnTo>
                  <a:lnTo>
                    <a:pt x="21933" y="2899"/>
                  </a:lnTo>
                  <a:lnTo>
                    <a:pt x="21643" y="3720"/>
                  </a:lnTo>
                  <a:lnTo>
                    <a:pt x="21256" y="4493"/>
                  </a:lnTo>
                  <a:lnTo>
                    <a:pt x="20773" y="5217"/>
                  </a:lnTo>
                  <a:lnTo>
                    <a:pt x="20194" y="5894"/>
                  </a:lnTo>
                  <a:lnTo>
                    <a:pt x="19566" y="6473"/>
                  </a:lnTo>
                  <a:lnTo>
                    <a:pt x="18841" y="6957"/>
                  </a:lnTo>
                  <a:lnTo>
                    <a:pt x="18020" y="7391"/>
                  </a:lnTo>
                  <a:lnTo>
                    <a:pt x="17150" y="7729"/>
                  </a:lnTo>
                  <a:lnTo>
                    <a:pt x="16281" y="7971"/>
                  </a:lnTo>
                  <a:lnTo>
                    <a:pt x="15363" y="8164"/>
                  </a:lnTo>
                  <a:lnTo>
                    <a:pt x="14445" y="8261"/>
                  </a:lnTo>
                  <a:lnTo>
                    <a:pt x="13527" y="8357"/>
                  </a:lnTo>
                  <a:lnTo>
                    <a:pt x="11691" y="8454"/>
                  </a:lnTo>
                  <a:lnTo>
                    <a:pt x="9469" y="8454"/>
                  </a:lnTo>
                  <a:lnTo>
                    <a:pt x="8696" y="8406"/>
                  </a:lnTo>
                  <a:lnTo>
                    <a:pt x="7971" y="8261"/>
                  </a:lnTo>
                  <a:lnTo>
                    <a:pt x="7295" y="8068"/>
                  </a:lnTo>
                  <a:lnTo>
                    <a:pt x="6619" y="7826"/>
                  </a:lnTo>
                  <a:lnTo>
                    <a:pt x="5991" y="7488"/>
                  </a:lnTo>
                  <a:lnTo>
                    <a:pt x="5556" y="7150"/>
                  </a:lnTo>
                  <a:lnTo>
                    <a:pt x="5169" y="6812"/>
                  </a:lnTo>
                  <a:lnTo>
                    <a:pt x="4831" y="6425"/>
                  </a:lnTo>
                  <a:lnTo>
                    <a:pt x="4541" y="6039"/>
                  </a:lnTo>
                  <a:lnTo>
                    <a:pt x="4252" y="5604"/>
                  </a:lnTo>
                  <a:lnTo>
                    <a:pt x="4010" y="5121"/>
                  </a:lnTo>
                  <a:lnTo>
                    <a:pt x="3768" y="4638"/>
                  </a:lnTo>
                  <a:lnTo>
                    <a:pt x="3575" y="4155"/>
                  </a:lnTo>
                  <a:lnTo>
                    <a:pt x="3285" y="3188"/>
                  </a:lnTo>
                  <a:lnTo>
                    <a:pt x="3092" y="2174"/>
                  </a:lnTo>
                  <a:lnTo>
                    <a:pt x="2947" y="1111"/>
                  </a:lnTo>
                  <a:lnTo>
                    <a:pt x="2802" y="97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2444625" y="1381250"/>
              <a:ext cx="333350" cy="122025"/>
            </a:xfrm>
            <a:custGeom>
              <a:avLst/>
              <a:gdLst/>
              <a:ahLst/>
              <a:cxnLst/>
              <a:rect l="l" t="t" r="r" b="b"/>
              <a:pathLst>
                <a:path w="13334" h="4881" extrusionOk="0">
                  <a:moveTo>
                    <a:pt x="0" y="1"/>
                  </a:moveTo>
                  <a:lnTo>
                    <a:pt x="145" y="532"/>
                  </a:lnTo>
                  <a:lnTo>
                    <a:pt x="290" y="1015"/>
                  </a:lnTo>
                  <a:lnTo>
                    <a:pt x="532" y="1498"/>
                  </a:lnTo>
                  <a:lnTo>
                    <a:pt x="773" y="1933"/>
                  </a:lnTo>
                  <a:lnTo>
                    <a:pt x="1111" y="2368"/>
                  </a:lnTo>
                  <a:lnTo>
                    <a:pt x="1450" y="2803"/>
                  </a:lnTo>
                  <a:lnTo>
                    <a:pt x="1836" y="3141"/>
                  </a:lnTo>
                  <a:lnTo>
                    <a:pt x="2223" y="3479"/>
                  </a:lnTo>
                  <a:lnTo>
                    <a:pt x="2657" y="3817"/>
                  </a:lnTo>
                  <a:lnTo>
                    <a:pt x="3140" y="4059"/>
                  </a:lnTo>
                  <a:lnTo>
                    <a:pt x="3624" y="4300"/>
                  </a:lnTo>
                  <a:lnTo>
                    <a:pt x="4107" y="4494"/>
                  </a:lnTo>
                  <a:lnTo>
                    <a:pt x="4638" y="4687"/>
                  </a:lnTo>
                  <a:lnTo>
                    <a:pt x="5169" y="4783"/>
                  </a:lnTo>
                  <a:lnTo>
                    <a:pt x="5701" y="4880"/>
                  </a:lnTo>
                  <a:lnTo>
                    <a:pt x="6764" y="4880"/>
                  </a:lnTo>
                  <a:lnTo>
                    <a:pt x="7295" y="4832"/>
                  </a:lnTo>
                  <a:lnTo>
                    <a:pt x="7778" y="4735"/>
                  </a:lnTo>
                  <a:lnTo>
                    <a:pt x="8310" y="4590"/>
                  </a:lnTo>
                  <a:lnTo>
                    <a:pt x="8793" y="4445"/>
                  </a:lnTo>
                  <a:lnTo>
                    <a:pt x="9324" y="4252"/>
                  </a:lnTo>
                  <a:lnTo>
                    <a:pt x="9807" y="4011"/>
                  </a:lnTo>
                  <a:lnTo>
                    <a:pt x="10242" y="3769"/>
                  </a:lnTo>
                  <a:lnTo>
                    <a:pt x="10725" y="3479"/>
                  </a:lnTo>
                  <a:lnTo>
                    <a:pt x="11160" y="3141"/>
                  </a:lnTo>
                  <a:lnTo>
                    <a:pt x="11546" y="2803"/>
                  </a:lnTo>
                  <a:lnTo>
                    <a:pt x="11933" y="2416"/>
                  </a:lnTo>
                  <a:lnTo>
                    <a:pt x="12319" y="2030"/>
                  </a:lnTo>
                  <a:lnTo>
                    <a:pt x="12657" y="1643"/>
                  </a:lnTo>
                  <a:lnTo>
                    <a:pt x="12996" y="1209"/>
                  </a:lnTo>
                  <a:lnTo>
                    <a:pt x="13334" y="774"/>
                  </a:lnTo>
                  <a:lnTo>
                    <a:pt x="9952" y="581"/>
                  </a:lnTo>
                  <a:lnTo>
                    <a:pt x="6667" y="387"/>
                  </a:lnTo>
                  <a:lnTo>
                    <a:pt x="3334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7"/>
          <p:cNvGrpSpPr/>
          <p:nvPr/>
        </p:nvGrpSpPr>
        <p:grpSpPr>
          <a:xfrm rot="5400000" flipH="1">
            <a:off x="7335418" y="-241672"/>
            <a:ext cx="1403771" cy="568839"/>
            <a:chOff x="1168050" y="3161450"/>
            <a:chExt cx="605100" cy="245200"/>
          </a:xfrm>
        </p:grpSpPr>
        <p:sp>
          <p:nvSpPr>
            <p:cNvPr id="157" name="Google Shape;157;p7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7"/>
          <p:cNvSpPr/>
          <p:nvPr/>
        </p:nvSpPr>
        <p:spPr>
          <a:xfrm rot="10800000" flipH="1">
            <a:off x="8424003" y="2223580"/>
            <a:ext cx="367662" cy="352721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7"/>
          <p:cNvSpPr/>
          <p:nvPr/>
        </p:nvSpPr>
        <p:spPr>
          <a:xfrm rot="10800000" flipH="1">
            <a:off x="434513" y="4174272"/>
            <a:ext cx="570985" cy="547752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7"/>
          <p:cNvSpPr/>
          <p:nvPr/>
        </p:nvSpPr>
        <p:spPr>
          <a:xfrm rot="10800000" flipH="1">
            <a:off x="-784100" y="976028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" name="Google Shape;164;p7"/>
          <p:cNvGrpSpPr/>
          <p:nvPr/>
        </p:nvGrpSpPr>
        <p:grpSpPr>
          <a:xfrm rot="4500025">
            <a:off x="3067377" y="4067780"/>
            <a:ext cx="801426" cy="891437"/>
            <a:chOff x="5036425" y="4336575"/>
            <a:chExt cx="462575" cy="514500"/>
          </a:xfrm>
        </p:grpSpPr>
        <p:sp>
          <p:nvSpPr>
            <p:cNvPr id="165" name="Google Shape;165;p7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 txBox="1">
            <a:spLocks noGrp="1"/>
          </p:cNvSpPr>
          <p:nvPr>
            <p:ph type="subTitle" idx="1"/>
          </p:nvPr>
        </p:nvSpPr>
        <p:spPr>
          <a:xfrm>
            <a:off x="3869675" y="2628550"/>
            <a:ext cx="43335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201" name="Google Shape;201;p9"/>
          <p:cNvSpPr txBox="1">
            <a:spLocks noGrp="1"/>
          </p:cNvSpPr>
          <p:nvPr>
            <p:ph type="title"/>
          </p:nvPr>
        </p:nvSpPr>
        <p:spPr>
          <a:xfrm>
            <a:off x="4006425" y="1713575"/>
            <a:ext cx="4196700" cy="8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  <p:sp>
        <p:nvSpPr>
          <p:cNvPr id="202" name="Google Shape;202;p9"/>
          <p:cNvSpPr/>
          <p:nvPr/>
        </p:nvSpPr>
        <p:spPr>
          <a:xfrm rot="7834049">
            <a:off x="427841" y="1336062"/>
            <a:ext cx="2752748" cy="2837117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9"/>
          <p:cNvSpPr/>
          <p:nvPr/>
        </p:nvSpPr>
        <p:spPr>
          <a:xfrm rot="-8346330">
            <a:off x="5325705" y="-28187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7451450" y="-1480850"/>
            <a:ext cx="2992265" cy="2466359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9"/>
          <p:cNvSpPr/>
          <p:nvPr/>
        </p:nvSpPr>
        <p:spPr>
          <a:xfrm rot="-8346330">
            <a:off x="6559180" y="4302139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9"/>
          <p:cNvSpPr/>
          <p:nvPr/>
        </p:nvSpPr>
        <p:spPr>
          <a:xfrm>
            <a:off x="-910325" y="-1480850"/>
            <a:ext cx="2254487" cy="2323508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9"/>
          <p:cNvGrpSpPr/>
          <p:nvPr/>
        </p:nvGrpSpPr>
        <p:grpSpPr>
          <a:xfrm rot="10800000">
            <a:off x="4184270" y="4595506"/>
            <a:ext cx="1629084" cy="699291"/>
            <a:chOff x="2131825" y="1374025"/>
            <a:chExt cx="998825" cy="428750"/>
          </a:xfrm>
        </p:grpSpPr>
        <p:sp>
          <p:nvSpPr>
            <p:cNvPr id="208" name="Google Shape;208;p9"/>
            <p:cNvSpPr/>
            <p:nvPr/>
          </p:nvSpPr>
          <p:spPr>
            <a:xfrm>
              <a:off x="2131825" y="1374025"/>
              <a:ext cx="998825" cy="428750"/>
            </a:xfrm>
            <a:custGeom>
              <a:avLst/>
              <a:gdLst/>
              <a:ahLst/>
              <a:cxnLst/>
              <a:rect l="l" t="t" r="r" b="b"/>
              <a:pathLst>
                <a:path w="39953" h="17150" extrusionOk="0">
                  <a:moveTo>
                    <a:pt x="0" y="0"/>
                  </a:moveTo>
                  <a:lnTo>
                    <a:pt x="338" y="2029"/>
                  </a:lnTo>
                  <a:lnTo>
                    <a:pt x="821" y="4058"/>
                  </a:lnTo>
                  <a:lnTo>
                    <a:pt x="1353" y="6039"/>
                  </a:lnTo>
                  <a:lnTo>
                    <a:pt x="1691" y="7005"/>
                  </a:lnTo>
                  <a:lnTo>
                    <a:pt x="2029" y="7971"/>
                  </a:lnTo>
                  <a:lnTo>
                    <a:pt x="2416" y="8937"/>
                  </a:lnTo>
                  <a:lnTo>
                    <a:pt x="2850" y="9855"/>
                  </a:lnTo>
                  <a:lnTo>
                    <a:pt x="3334" y="10773"/>
                  </a:lnTo>
                  <a:lnTo>
                    <a:pt x="3865" y="11642"/>
                  </a:lnTo>
                  <a:lnTo>
                    <a:pt x="4493" y="12464"/>
                  </a:lnTo>
                  <a:lnTo>
                    <a:pt x="5169" y="13237"/>
                  </a:lnTo>
                  <a:lnTo>
                    <a:pt x="5894" y="13913"/>
                  </a:lnTo>
                  <a:lnTo>
                    <a:pt x="6667" y="14589"/>
                  </a:lnTo>
                  <a:lnTo>
                    <a:pt x="7488" y="15121"/>
                  </a:lnTo>
                  <a:lnTo>
                    <a:pt x="8358" y="15604"/>
                  </a:lnTo>
                  <a:lnTo>
                    <a:pt x="9276" y="15990"/>
                  </a:lnTo>
                  <a:lnTo>
                    <a:pt x="10193" y="16328"/>
                  </a:lnTo>
                  <a:lnTo>
                    <a:pt x="11160" y="16618"/>
                  </a:lnTo>
                  <a:lnTo>
                    <a:pt x="12126" y="16812"/>
                  </a:lnTo>
                  <a:lnTo>
                    <a:pt x="13092" y="16956"/>
                  </a:lnTo>
                  <a:lnTo>
                    <a:pt x="14107" y="17053"/>
                  </a:lnTo>
                  <a:lnTo>
                    <a:pt x="15073" y="17101"/>
                  </a:lnTo>
                  <a:lnTo>
                    <a:pt x="16087" y="17150"/>
                  </a:lnTo>
                  <a:lnTo>
                    <a:pt x="17053" y="17101"/>
                  </a:lnTo>
                  <a:lnTo>
                    <a:pt x="18068" y="17053"/>
                  </a:lnTo>
                  <a:lnTo>
                    <a:pt x="20049" y="16908"/>
                  </a:lnTo>
                  <a:lnTo>
                    <a:pt x="21981" y="16715"/>
                  </a:lnTo>
                  <a:lnTo>
                    <a:pt x="24686" y="16377"/>
                  </a:lnTo>
                  <a:lnTo>
                    <a:pt x="26039" y="16184"/>
                  </a:lnTo>
                  <a:lnTo>
                    <a:pt x="27343" y="15942"/>
                  </a:lnTo>
                  <a:lnTo>
                    <a:pt x="28648" y="15652"/>
                  </a:lnTo>
                  <a:lnTo>
                    <a:pt x="29904" y="15266"/>
                  </a:lnTo>
                  <a:lnTo>
                    <a:pt x="31160" y="14783"/>
                  </a:lnTo>
                  <a:lnTo>
                    <a:pt x="31788" y="14493"/>
                  </a:lnTo>
                  <a:lnTo>
                    <a:pt x="32368" y="14203"/>
                  </a:lnTo>
                  <a:lnTo>
                    <a:pt x="33189" y="13720"/>
                  </a:lnTo>
                  <a:lnTo>
                    <a:pt x="33962" y="13188"/>
                  </a:lnTo>
                  <a:lnTo>
                    <a:pt x="34686" y="12657"/>
                  </a:lnTo>
                  <a:lnTo>
                    <a:pt x="35411" y="12029"/>
                  </a:lnTo>
                  <a:lnTo>
                    <a:pt x="36039" y="11353"/>
                  </a:lnTo>
                  <a:lnTo>
                    <a:pt x="36667" y="10676"/>
                  </a:lnTo>
                  <a:lnTo>
                    <a:pt x="37247" y="9903"/>
                  </a:lnTo>
                  <a:lnTo>
                    <a:pt x="37778" y="9130"/>
                  </a:lnTo>
                  <a:lnTo>
                    <a:pt x="38261" y="8357"/>
                  </a:lnTo>
                  <a:lnTo>
                    <a:pt x="38648" y="7488"/>
                  </a:lnTo>
                  <a:lnTo>
                    <a:pt x="39034" y="6667"/>
                  </a:lnTo>
                  <a:lnTo>
                    <a:pt x="39324" y="5797"/>
                  </a:lnTo>
                  <a:lnTo>
                    <a:pt x="39614" y="4879"/>
                  </a:lnTo>
                  <a:lnTo>
                    <a:pt x="39759" y="3961"/>
                  </a:lnTo>
                  <a:lnTo>
                    <a:pt x="39904" y="3043"/>
                  </a:lnTo>
                  <a:lnTo>
                    <a:pt x="39952" y="2126"/>
                  </a:lnTo>
                  <a:lnTo>
                    <a:pt x="35797" y="1884"/>
                  </a:lnTo>
                  <a:lnTo>
                    <a:pt x="35701" y="2609"/>
                  </a:lnTo>
                  <a:lnTo>
                    <a:pt x="35604" y="3333"/>
                  </a:lnTo>
                  <a:lnTo>
                    <a:pt x="35508" y="4010"/>
                  </a:lnTo>
                  <a:lnTo>
                    <a:pt x="35314" y="4686"/>
                  </a:lnTo>
                  <a:lnTo>
                    <a:pt x="35073" y="5362"/>
                  </a:lnTo>
                  <a:lnTo>
                    <a:pt x="34831" y="5990"/>
                  </a:lnTo>
                  <a:lnTo>
                    <a:pt x="34541" y="6667"/>
                  </a:lnTo>
                  <a:lnTo>
                    <a:pt x="34203" y="7246"/>
                  </a:lnTo>
                  <a:lnTo>
                    <a:pt x="33865" y="7826"/>
                  </a:lnTo>
                  <a:lnTo>
                    <a:pt x="33430" y="8406"/>
                  </a:lnTo>
                  <a:lnTo>
                    <a:pt x="32996" y="8937"/>
                  </a:lnTo>
                  <a:lnTo>
                    <a:pt x="32512" y="9469"/>
                  </a:lnTo>
                  <a:lnTo>
                    <a:pt x="32029" y="9952"/>
                  </a:lnTo>
                  <a:lnTo>
                    <a:pt x="31498" y="10386"/>
                  </a:lnTo>
                  <a:lnTo>
                    <a:pt x="30918" y="10821"/>
                  </a:lnTo>
                  <a:lnTo>
                    <a:pt x="30339" y="11208"/>
                  </a:lnTo>
                  <a:lnTo>
                    <a:pt x="29662" y="11594"/>
                  </a:lnTo>
                  <a:lnTo>
                    <a:pt x="29034" y="11884"/>
                  </a:lnTo>
                  <a:lnTo>
                    <a:pt x="28358" y="12174"/>
                  </a:lnTo>
                  <a:lnTo>
                    <a:pt x="27633" y="12415"/>
                  </a:lnTo>
                  <a:lnTo>
                    <a:pt x="26957" y="12657"/>
                  </a:lnTo>
                  <a:lnTo>
                    <a:pt x="26232" y="12802"/>
                  </a:lnTo>
                  <a:lnTo>
                    <a:pt x="24783" y="13092"/>
                  </a:lnTo>
                  <a:lnTo>
                    <a:pt x="23285" y="13333"/>
                  </a:lnTo>
                  <a:lnTo>
                    <a:pt x="21788" y="13430"/>
                  </a:lnTo>
                  <a:lnTo>
                    <a:pt x="20290" y="13527"/>
                  </a:lnTo>
                  <a:lnTo>
                    <a:pt x="18793" y="13575"/>
                  </a:lnTo>
                  <a:lnTo>
                    <a:pt x="17633" y="13623"/>
                  </a:lnTo>
                  <a:lnTo>
                    <a:pt x="15218" y="13623"/>
                  </a:lnTo>
                  <a:lnTo>
                    <a:pt x="14058" y="13478"/>
                  </a:lnTo>
                  <a:lnTo>
                    <a:pt x="12899" y="13333"/>
                  </a:lnTo>
                  <a:lnTo>
                    <a:pt x="12319" y="13188"/>
                  </a:lnTo>
                  <a:lnTo>
                    <a:pt x="11788" y="13043"/>
                  </a:lnTo>
                  <a:lnTo>
                    <a:pt x="11208" y="12850"/>
                  </a:lnTo>
                  <a:lnTo>
                    <a:pt x="10677" y="12609"/>
                  </a:lnTo>
                  <a:lnTo>
                    <a:pt x="10193" y="12319"/>
                  </a:lnTo>
                  <a:lnTo>
                    <a:pt x="9662" y="12029"/>
                  </a:lnTo>
                  <a:lnTo>
                    <a:pt x="8986" y="11546"/>
                  </a:lnTo>
                  <a:lnTo>
                    <a:pt x="8358" y="10966"/>
                  </a:lnTo>
                  <a:lnTo>
                    <a:pt x="7826" y="10386"/>
                  </a:lnTo>
                  <a:lnTo>
                    <a:pt x="7295" y="9710"/>
                  </a:lnTo>
                  <a:lnTo>
                    <a:pt x="6860" y="8985"/>
                  </a:lnTo>
                  <a:lnTo>
                    <a:pt x="6474" y="8261"/>
                  </a:lnTo>
                  <a:lnTo>
                    <a:pt x="6087" y="7488"/>
                  </a:lnTo>
                  <a:lnTo>
                    <a:pt x="5797" y="6715"/>
                  </a:lnTo>
                  <a:lnTo>
                    <a:pt x="5556" y="5942"/>
                  </a:lnTo>
                  <a:lnTo>
                    <a:pt x="5314" y="5121"/>
                  </a:lnTo>
                  <a:lnTo>
                    <a:pt x="5121" y="4300"/>
                  </a:lnTo>
                  <a:lnTo>
                    <a:pt x="4976" y="3478"/>
                  </a:lnTo>
                  <a:lnTo>
                    <a:pt x="4735" y="1836"/>
                  </a:lnTo>
                  <a:lnTo>
                    <a:pt x="4541" y="145"/>
                  </a:lnTo>
                  <a:lnTo>
                    <a:pt x="4445" y="97"/>
                  </a:lnTo>
                  <a:lnTo>
                    <a:pt x="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2296075" y="1374025"/>
              <a:ext cx="619575" cy="265700"/>
            </a:xfrm>
            <a:custGeom>
              <a:avLst/>
              <a:gdLst/>
              <a:ahLst/>
              <a:cxnLst/>
              <a:rect l="l" t="t" r="r" b="b"/>
              <a:pathLst>
                <a:path w="24783" h="10628" extrusionOk="0">
                  <a:moveTo>
                    <a:pt x="0" y="0"/>
                  </a:moveTo>
                  <a:lnTo>
                    <a:pt x="194" y="1256"/>
                  </a:lnTo>
                  <a:lnTo>
                    <a:pt x="483" y="2512"/>
                  </a:lnTo>
                  <a:lnTo>
                    <a:pt x="822" y="3768"/>
                  </a:lnTo>
                  <a:lnTo>
                    <a:pt x="1256" y="4976"/>
                  </a:lnTo>
                  <a:lnTo>
                    <a:pt x="1498" y="5556"/>
                  </a:lnTo>
                  <a:lnTo>
                    <a:pt x="1739" y="6135"/>
                  </a:lnTo>
                  <a:lnTo>
                    <a:pt x="2029" y="6667"/>
                  </a:lnTo>
                  <a:lnTo>
                    <a:pt x="2416" y="7246"/>
                  </a:lnTo>
                  <a:lnTo>
                    <a:pt x="2754" y="7729"/>
                  </a:lnTo>
                  <a:lnTo>
                    <a:pt x="3189" y="8213"/>
                  </a:lnTo>
                  <a:lnTo>
                    <a:pt x="3623" y="8647"/>
                  </a:lnTo>
                  <a:lnTo>
                    <a:pt x="4155" y="9034"/>
                  </a:lnTo>
                  <a:lnTo>
                    <a:pt x="4638" y="9372"/>
                  </a:lnTo>
                  <a:lnTo>
                    <a:pt x="5169" y="9710"/>
                  </a:lnTo>
                  <a:lnTo>
                    <a:pt x="5749" y="9952"/>
                  </a:lnTo>
                  <a:lnTo>
                    <a:pt x="6329" y="10145"/>
                  </a:lnTo>
                  <a:lnTo>
                    <a:pt x="6909" y="10290"/>
                  </a:lnTo>
                  <a:lnTo>
                    <a:pt x="7537" y="10435"/>
                  </a:lnTo>
                  <a:lnTo>
                    <a:pt x="8116" y="10531"/>
                  </a:lnTo>
                  <a:lnTo>
                    <a:pt x="8744" y="10580"/>
                  </a:lnTo>
                  <a:lnTo>
                    <a:pt x="9952" y="10628"/>
                  </a:lnTo>
                  <a:lnTo>
                    <a:pt x="11208" y="10580"/>
                  </a:lnTo>
                  <a:lnTo>
                    <a:pt x="12416" y="10483"/>
                  </a:lnTo>
                  <a:lnTo>
                    <a:pt x="13672" y="10386"/>
                  </a:lnTo>
                  <a:lnTo>
                    <a:pt x="15314" y="10193"/>
                  </a:lnTo>
                  <a:lnTo>
                    <a:pt x="16136" y="10048"/>
                  </a:lnTo>
                  <a:lnTo>
                    <a:pt x="16957" y="9903"/>
                  </a:lnTo>
                  <a:lnTo>
                    <a:pt x="17778" y="9710"/>
                  </a:lnTo>
                  <a:lnTo>
                    <a:pt x="18551" y="9469"/>
                  </a:lnTo>
                  <a:lnTo>
                    <a:pt x="19324" y="9179"/>
                  </a:lnTo>
                  <a:lnTo>
                    <a:pt x="20097" y="8841"/>
                  </a:lnTo>
                  <a:lnTo>
                    <a:pt x="20580" y="8551"/>
                  </a:lnTo>
                  <a:lnTo>
                    <a:pt x="21063" y="8213"/>
                  </a:lnTo>
                  <a:lnTo>
                    <a:pt x="21546" y="7826"/>
                  </a:lnTo>
                  <a:lnTo>
                    <a:pt x="21981" y="7488"/>
                  </a:lnTo>
                  <a:lnTo>
                    <a:pt x="22368" y="7053"/>
                  </a:lnTo>
                  <a:lnTo>
                    <a:pt x="22754" y="6618"/>
                  </a:lnTo>
                  <a:lnTo>
                    <a:pt x="23140" y="6184"/>
                  </a:lnTo>
                  <a:lnTo>
                    <a:pt x="23430" y="5700"/>
                  </a:lnTo>
                  <a:lnTo>
                    <a:pt x="23720" y="5169"/>
                  </a:lnTo>
                  <a:lnTo>
                    <a:pt x="24010" y="4686"/>
                  </a:lnTo>
                  <a:lnTo>
                    <a:pt x="24252" y="4155"/>
                  </a:lnTo>
                  <a:lnTo>
                    <a:pt x="24445" y="3575"/>
                  </a:lnTo>
                  <a:lnTo>
                    <a:pt x="24590" y="3043"/>
                  </a:lnTo>
                  <a:lnTo>
                    <a:pt x="24686" y="2464"/>
                  </a:lnTo>
                  <a:lnTo>
                    <a:pt x="24783" y="1884"/>
                  </a:lnTo>
                  <a:lnTo>
                    <a:pt x="24783" y="1304"/>
                  </a:lnTo>
                  <a:lnTo>
                    <a:pt x="22223" y="1208"/>
                  </a:lnTo>
                  <a:lnTo>
                    <a:pt x="22126" y="2077"/>
                  </a:lnTo>
                  <a:lnTo>
                    <a:pt x="21933" y="2899"/>
                  </a:lnTo>
                  <a:lnTo>
                    <a:pt x="21643" y="3720"/>
                  </a:lnTo>
                  <a:lnTo>
                    <a:pt x="21256" y="4493"/>
                  </a:lnTo>
                  <a:lnTo>
                    <a:pt x="20773" y="5217"/>
                  </a:lnTo>
                  <a:lnTo>
                    <a:pt x="20194" y="5894"/>
                  </a:lnTo>
                  <a:lnTo>
                    <a:pt x="19566" y="6473"/>
                  </a:lnTo>
                  <a:lnTo>
                    <a:pt x="18841" y="6957"/>
                  </a:lnTo>
                  <a:lnTo>
                    <a:pt x="18020" y="7391"/>
                  </a:lnTo>
                  <a:lnTo>
                    <a:pt x="17150" y="7729"/>
                  </a:lnTo>
                  <a:lnTo>
                    <a:pt x="16281" y="7971"/>
                  </a:lnTo>
                  <a:lnTo>
                    <a:pt x="15363" y="8164"/>
                  </a:lnTo>
                  <a:lnTo>
                    <a:pt x="14445" y="8261"/>
                  </a:lnTo>
                  <a:lnTo>
                    <a:pt x="13527" y="8357"/>
                  </a:lnTo>
                  <a:lnTo>
                    <a:pt x="11691" y="8454"/>
                  </a:lnTo>
                  <a:lnTo>
                    <a:pt x="9469" y="8454"/>
                  </a:lnTo>
                  <a:lnTo>
                    <a:pt x="8696" y="8406"/>
                  </a:lnTo>
                  <a:lnTo>
                    <a:pt x="7971" y="8261"/>
                  </a:lnTo>
                  <a:lnTo>
                    <a:pt x="7295" y="8068"/>
                  </a:lnTo>
                  <a:lnTo>
                    <a:pt x="6619" y="7826"/>
                  </a:lnTo>
                  <a:lnTo>
                    <a:pt x="5991" y="7488"/>
                  </a:lnTo>
                  <a:lnTo>
                    <a:pt x="5556" y="7150"/>
                  </a:lnTo>
                  <a:lnTo>
                    <a:pt x="5169" y="6812"/>
                  </a:lnTo>
                  <a:lnTo>
                    <a:pt x="4831" y="6425"/>
                  </a:lnTo>
                  <a:lnTo>
                    <a:pt x="4541" y="6039"/>
                  </a:lnTo>
                  <a:lnTo>
                    <a:pt x="4252" y="5604"/>
                  </a:lnTo>
                  <a:lnTo>
                    <a:pt x="4010" y="5121"/>
                  </a:lnTo>
                  <a:lnTo>
                    <a:pt x="3768" y="4638"/>
                  </a:lnTo>
                  <a:lnTo>
                    <a:pt x="3575" y="4155"/>
                  </a:lnTo>
                  <a:lnTo>
                    <a:pt x="3285" y="3188"/>
                  </a:lnTo>
                  <a:lnTo>
                    <a:pt x="3092" y="2174"/>
                  </a:lnTo>
                  <a:lnTo>
                    <a:pt x="2947" y="1111"/>
                  </a:lnTo>
                  <a:lnTo>
                    <a:pt x="2802" y="97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2444625" y="1381250"/>
              <a:ext cx="333350" cy="122025"/>
            </a:xfrm>
            <a:custGeom>
              <a:avLst/>
              <a:gdLst/>
              <a:ahLst/>
              <a:cxnLst/>
              <a:rect l="l" t="t" r="r" b="b"/>
              <a:pathLst>
                <a:path w="13334" h="4881" extrusionOk="0">
                  <a:moveTo>
                    <a:pt x="0" y="1"/>
                  </a:moveTo>
                  <a:lnTo>
                    <a:pt x="145" y="532"/>
                  </a:lnTo>
                  <a:lnTo>
                    <a:pt x="290" y="1015"/>
                  </a:lnTo>
                  <a:lnTo>
                    <a:pt x="532" y="1498"/>
                  </a:lnTo>
                  <a:lnTo>
                    <a:pt x="773" y="1933"/>
                  </a:lnTo>
                  <a:lnTo>
                    <a:pt x="1111" y="2368"/>
                  </a:lnTo>
                  <a:lnTo>
                    <a:pt x="1450" y="2803"/>
                  </a:lnTo>
                  <a:lnTo>
                    <a:pt x="1836" y="3141"/>
                  </a:lnTo>
                  <a:lnTo>
                    <a:pt x="2223" y="3479"/>
                  </a:lnTo>
                  <a:lnTo>
                    <a:pt x="2657" y="3817"/>
                  </a:lnTo>
                  <a:lnTo>
                    <a:pt x="3140" y="4059"/>
                  </a:lnTo>
                  <a:lnTo>
                    <a:pt x="3624" y="4300"/>
                  </a:lnTo>
                  <a:lnTo>
                    <a:pt x="4107" y="4494"/>
                  </a:lnTo>
                  <a:lnTo>
                    <a:pt x="4638" y="4687"/>
                  </a:lnTo>
                  <a:lnTo>
                    <a:pt x="5169" y="4783"/>
                  </a:lnTo>
                  <a:lnTo>
                    <a:pt x="5701" y="4880"/>
                  </a:lnTo>
                  <a:lnTo>
                    <a:pt x="6764" y="4880"/>
                  </a:lnTo>
                  <a:lnTo>
                    <a:pt x="7295" y="4832"/>
                  </a:lnTo>
                  <a:lnTo>
                    <a:pt x="7778" y="4735"/>
                  </a:lnTo>
                  <a:lnTo>
                    <a:pt x="8310" y="4590"/>
                  </a:lnTo>
                  <a:lnTo>
                    <a:pt x="8793" y="4445"/>
                  </a:lnTo>
                  <a:lnTo>
                    <a:pt x="9324" y="4252"/>
                  </a:lnTo>
                  <a:lnTo>
                    <a:pt x="9807" y="4011"/>
                  </a:lnTo>
                  <a:lnTo>
                    <a:pt x="10242" y="3769"/>
                  </a:lnTo>
                  <a:lnTo>
                    <a:pt x="10725" y="3479"/>
                  </a:lnTo>
                  <a:lnTo>
                    <a:pt x="11160" y="3141"/>
                  </a:lnTo>
                  <a:lnTo>
                    <a:pt x="11546" y="2803"/>
                  </a:lnTo>
                  <a:lnTo>
                    <a:pt x="11933" y="2416"/>
                  </a:lnTo>
                  <a:lnTo>
                    <a:pt x="12319" y="2030"/>
                  </a:lnTo>
                  <a:lnTo>
                    <a:pt x="12657" y="1643"/>
                  </a:lnTo>
                  <a:lnTo>
                    <a:pt x="12996" y="1209"/>
                  </a:lnTo>
                  <a:lnTo>
                    <a:pt x="13334" y="774"/>
                  </a:lnTo>
                  <a:lnTo>
                    <a:pt x="9952" y="581"/>
                  </a:lnTo>
                  <a:lnTo>
                    <a:pt x="6667" y="387"/>
                  </a:lnTo>
                  <a:lnTo>
                    <a:pt x="3334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9"/>
          <p:cNvGrpSpPr/>
          <p:nvPr/>
        </p:nvGrpSpPr>
        <p:grpSpPr>
          <a:xfrm rot="5400000">
            <a:off x="7114518" y="4739363"/>
            <a:ext cx="1403771" cy="568839"/>
            <a:chOff x="1168050" y="3161450"/>
            <a:chExt cx="605100" cy="245200"/>
          </a:xfrm>
        </p:grpSpPr>
        <p:sp>
          <p:nvSpPr>
            <p:cNvPr id="212" name="Google Shape;212;p9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6" name="Google Shape;216;p9"/>
          <p:cNvSpPr/>
          <p:nvPr/>
        </p:nvSpPr>
        <p:spPr>
          <a:xfrm>
            <a:off x="5276800" y="-408325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7823768" y="409629"/>
            <a:ext cx="950622" cy="911989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9"/>
          <p:cNvSpPr/>
          <p:nvPr/>
        </p:nvSpPr>
        <p:spPr>
          <a:xfrm>
            <a:off x="404288" y="399849"/>
            <a:ext cx="568281" cy="545158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9"/>
          <p:cNvGrpSpPr/>
          <p:nvPr/>
        </p:nvGrpSpPr>
        <p:grpSpPr>
          <a:xfrm rot="4500025">
            <a:off x="-414198" y="3959255"/>
            <a:ext cx="801426" cy="891437"/>
            <a:chOff x="5036425" y="4336575"/>
            <a:chExt cx="462575" cy="514500"/>
          </a:xfrm>
        </p:grpSpPr>
        <p:sp>
          <p:nvSpPr>
            <p:cNvPr id="220" name="Google Shape;220;p9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"/>
          <p:cNvSpPr txBox="1">
            <a:spLocks noGrp="1"/>
          </p:cNvSpPr>
          <p:nvPr>
            <p:ph type="title"/>
          </p:nvPr>
        </p:nvSpPr>
        <p:spPr>
          <a:xfrm>
            <a:off x="1991650" y="1375650"/>
            <a:ext cx="5183700" cy="17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1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15"/>
          <p:cNvSpPr txBox="1">
            <a:spLocks noGrp="1"/>
          </p:cNvSpPr>
          <p:nvPr>
            <p:ph type="subTitle" idx="1"/>
          </p:nvPr>
        </p:nvSpPr>
        <p:spPr>
          <a:xfrm>
            <a:off x="2009650" y="3187900"/>
            <a:ext cx="51477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5"/>
          <p:cNvSpPr/>
          <p:nvPr/>
        </p:nvSpPr>
        <p:spPr>
          <a:xfrm rot="-8346330">
            <a:off x="-210845" y="-2818761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5"/>
          <p:cNvSpPr/>
          <p:nvPr/>
        </p:nvSpPr>
        <p:spPr>
          <a:xfrm rot="-8346330">
            <a:off x="6960955" y="3643789"/>
            <a:ext cx="3729655" cy="3843965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2" name="Google Shape;352;p15"/>
          <p:cNvGrpSpPr/>
          <p:nvPr/>
        </p:nvGrpSpPr>
        <p:grpSpPr>
          <a:xfrm rot="4500025">
            <a:off x="504927" y="2061505"/>
            <a:ext cx="801426" cy="891437"/>
            <a:chOff x="5036425" y="4336575"/>
            <a:chExt cx="462575" cy="514500"/>
          </a:xfrm>
        </p:grpSpPr>
        <p:sp>
          <p:nvSpPr>
            <p:cNvPr id="353" name="Google Shape;353;p15"/>
            <p:cNvSpPr/>
            <p:nvPr/>
          </p:nvSpPr>
          <p:spPr>
            <a:xfrm>
              <a:off x="5036425" y="4557575"/>
              <a:ext cx="129250" cy="118375"/>
            </a:xfrm>
            <a:custGeom>
              <a:avLst/>
              <a:gdLst/>
              <a:ahLst/>
              <a:cxnLst/>
              <a:rect l="l" t="t" r="r" b="b"/>
              <a:pathLst>
                <a:path w="5170" h="4735" extrusionOk="0">
                  <a:moveTo>
                    <a:pt x="3382" y="1"/>
                  </a:moveTo>
                  <a:lnTo>
                    <a:pt x="2947" y="49"/>
                  </a:lnTo>
                  <a:lnTo>
                    <a:pt x="2561" y="146"/>
                  </a:lnTo>
                  <a:lnTo>
                    <a:pt x="2223" y="291"/>
                  </a:lnTo>
                  <a:lnTo>
                    <a:pt x="1836" y="435"/>
                  </a:lnTo>
                  <a:lnTo>
                    <a:pt x="1498" y="629"/>
                  </a:lnTo>
                  <a:lnTo>
                    <a:pt x="1160" y="870"/>
                  </a:lnTo>
                  <a:lnTo>
                    <a:pt x="870" y="1112"/>
                  </a:lnTo>
                  <a:lnTo>
                    <a:pt x="580" y="1402"/>
                  </a:lnTo>
                  <a:lnTo>
                    <a:pt x="338" y="1740"/>
                  </a:lnTo>
                  <a:lnTo>
                    <a:pt x="97" y="2175"/>
                  </a:lnTo>
                  <a:lnTo>
                    <a:pt x="49" y="2416"/>
                  </a:lnTo>
                  <a:lnTo>
                    <a:pt x="0" y="2706"/>
                  </a:lnTo>
                  <a:lnTo>
                    <a:pt x="0" y="2948"/>
                  </a:lnTo>
                  <a:lnTo>
                    <a:pt x="0" y="3189"/>
                  </a:lnTo>
                  <a:lnTo>
                    <a:pt x="49" y="3431"/>
                  </a:lnTo>
                  <a:lnTo>
                    <a:pt x="145" y="3672"/>
                  </a:lnTo>
                  <a:lnTo>
                    <a:pt x="290" y="3962"/>
                  </a:lnTo>
                  <a:lnTo>
                    <a:pt x="483" y="4204"/>
                  </a:lnTo>
                  <a:lnTo>
                    <a:pt x="725" y="4397"/>
                  </a:lnTo>
                  <a:lnTo>
                    <a:pt x="1015" y="4542"/>
                  </a:lnTo>
                  <a:lnTo>
                    <a:pt x="1305" y="4638"/>
                  </a:lnTo>
                  <a:lnTo>
                    <a:pt x="1594" y="4735"/>
                  </a:lnTo>
                  <a:lnTo>
                    <a:pt x="2223" y="4735"/>
                  </a:lnTo>
                  <a:lnTo>
                    <a:pt x="2512" y="4687"/>
                  </a:lnTo>
                  <a:lnTo>
                    <a:pt x="2802" y="4590"/>
                  </a:lnTo>
                  <a:lnTo>
                    <a:pt x="3092" y="4445"/>
                  </a:lnTo>
                  <a:lnTo>
                    <a:pt x="3334" y="4300"/>
                  </a:lnTo>
                  <a:lnTo>
                    <a:pt x="3623" y="4107"/>
                  </a:lnTo>
                  <a:lnTo>
                    <a:pt x="3817" y="3914"/>
                  </a:lnTo>
                  <a:lnTo>
                    <a:pt x="4252" y="3431"/>
                  </a:lnTo>
                  <a:lnTo>
                    <a:pt x="4686" y="2803"/>
                  </a:lnTo>
                  <a:lnTo>
                    <a:pt x="4880" y="2416"/>
                  </a:lnTo>
                  <a:lnTo>
                    <a:pt x="5024" y="2030"/>
                  </a:lnTo>
                  <a:lnTo>
                    <a:pt x="5121" y="1643"/>
                  </a:lnTo>
                  <a:lnTo>
                    <a:pt x="5169" y="1257"/>
                  </a:lnTo>
                  <a:lnTo>
                    <a:pt x="5121" y="919"/>
                  </a:lnTo>
                  <a:lnTo>
                    <a:pt x="5024" y="725"/>
                  </a:lnTo>
                  <a:lnTo>
                    <a:pt x="4928" y="580"/>
                  </a:lnTo>
                  <a:lnTo>
                    <a:pt x="4686" y="339"/>
                  </a:lnTo>
                  <a:lnTo>
                    <a:pt x="4445" y="146"/>
                  </a:lnTo>
                  <a:lnTo>
                    <a:pt x="4107" y="49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5"/>
            <p:cNvSpPr/>
            <p:nvPr/>
          </p:nvSpPr>
          <p:spPr>
            <a:xfrm>
              <a:off x="5165650" y="4776175"/>
              <a:ext cx="77325" cy="74900"/>
            </a:xfrm>
            <a:custGeom>
              <a:avLst/>
              <a:gdLst/>
              <a:ahLst/>
              <a:cxnLst/>
              <a:rect l="l" t="t" r="r" b="b"/>
              <a:pathLst>
                <a:path w="3093" h="2996" extrusionOk="0">
                  <a:moveTo>
                    <a:pt x="1112" y="1"/>
                  </a:moveTo>
                  <a:lnTo>
                    <a:pt x="870" y="97"/>
                  </a:lnTo>
                  <a:lnTo>
                    <a:pt x="580" y="242"/>
                  </a:lnTo>
                  <a:lnTo>
                    <a:pt x="387" y="435"/>
                  </a:lnTo>
                  <a:lnTo>
                    <a:pt x="194" y="677"/>
                  </a:lnTo>
                  <a:lnTo>
                    <a:pt x="49" y="967"/>
                  </a:lnTo>
                  <a:lnTo>
                    <a:pt x="0" y="1305"/>
                  </a:lnTo>
                  <a:lnTo>
                    <a:pt x="0" y="1595"/>
                  </a:lnTo>
                  <a:lnTo>
                    <a:pt x="49" y="1885"/>
                  </a:lnTo>
                  <a:lnTo>
                    <a:pt x="194" y="2175"/>
                  </a:lnTo>
                  <a:lnTo>
                    <a:pt x="339" y="2416"/>
                  </a:lnTo>
                  <a:lnTo>
                    <a:pt x="580" y="2658"/>
                  </a:lnTo>
                  <a:lnTo>
                    <a:pt x="822" y="2803"/>
                  </a:lnTo>
                  <a:lnTo>
                    <a:pt x="1063" y="2948"/>
                  </a:lnTo>
                  <a:lnTo>
                    <a:pt x="1401" y="2996"/>
                  </a:lnTo>
                  <a:lnTo>
                    <a:pt x="1691" y="2996"/>
                  </a:lnTo>
                  <a:lnTo>
                    <a:pt x="1981" y="2948"/>
                  </a:lnTo>
                  <a:lnTo>
                    <a:pt x="2271" y="2803"/>
                  </a:lnTo>
                  <a:lnTo>
                    <a:pt x="2512" y="2658"/>
                  </a:lnTo>
                  <a:lnTo>
                    <a:pt x="2706" y="2464"/>
                  </a:lnTo>
                  <a:lnTo>
                    <a:pt x="2899" y="2223"/>
                  </a:lnTo>
                  <a:lnTo>
                    <a:pt x="2996" y="1933"/>
                  </a:lnTo>
                  <a:lnTo>
                    <a:pt x="3092" y="1643"/>
                  </a:lnTo>
                  <a:lnTo>
                    <a:pt x="3092" y="1305"/>
                  </a:lnTo>
                  <a:lnTo>
                    <a:pt x="3044" y="967"/>
                  </a:lnTo>
                  <a:lnTo>
                    <a:pt x="2899" y="725"/>
                  </a:lnTo>
                  <a:lnTo>
                    <a:pt x="2706" y="484"/>
                  </a:lnTo>
                  <a:lnTo>
                    <a:pt x="2512" y="291"/>
                  </a:lnTo>
                  <a:lnTo>
                    <a:pt x="2271" y="146"/>
                  </a:lnTo>
                  <a:lnTo>
                    <a:pt x="1981" y="49"/>
                  </a:lnTo>
                  <a:lnTo>
                    <a:pt x="16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5"/>
            <p:cNvSpPr/>
            <p:nvPr/>
          </p:nvSpPr>
          <p:spPr>
            <a:xfrm>
              <a:off x="5265900" y="4598650"/>
              <a:ext cx="64025" cy="85775"/>
            </a:xfrm>
            <a:custGeom>
              <a:avLst/>
              <a:gdLst/>
              <a:ahLst/>
              <a:cxnLst/>
              <a:rect l="l" t="t" r="r" b="b"/>
              <a:pathLst>
                <a:path w="2561" h="3431" extrusionOk="0">
                  <a:moveTo>
                    <a:pt x="1449" y="0"/>
                  </a:moveTo>
                  <a:lnTo>
                    <a:pt x="1111" y="97"/>
                  </a:lnTo>
                  <a:lnTo>
                    <a:pt x="821" y="193"/>
                  </a:lnTo>
                  <a:lnTo>
                    <a:pt x="580" y="387"/>
                  </a:lnTo>
                  <a:lnTo>
                    <a:pt x="338" y="580"/>
                  </a:lnTo>
                  <a:lnTo>
                    <a:pt x="145" y="821"/>
                  </a:lnTo>
                  <a:lnTo>
                    <a:pt x="48" y="1063"/>
                  </a:lnTo>
                  <a:lnTo>
                    <a:pt x="0" y="1256"/>
                  </a:lnTo>
                  <a:lnTo>
                    <a:pt x="0" y="1401"/>
                  </a:lnTo>
                  <a:lnTo>
                    <a:pt x="48" y="1788"/>
                  </a:lnTo>
                  <a:lnTo>
                    <a:pt x="145" y="2126"/>
                  </a:lnTo>
                  <a:lnTo>
                    <a:pt x="338" y="2464"/>
                  </a:lnTo>
                  <a:lnTo>
                    <a:pt x="483" y="2706"/>
                  </a:lnTo>
                  <a:lnTo>
                    <a:pt x="676" y="2947"/>
                  </a:lnTo>
                  <a:lnTo>
                    <a:pt x="870" y="3189"/>
                  </a:lnTo>
                  <a:lnTo>
                    <a:pt x="1159" y="3334"/>
                  </a:lnTo>
                  <a:lnTo>
                    <a:pt x="1401" y="3430"/>
                  </a:lnTo>
                  <a:lnTo>
                    <a:pt x="1739" y="3430"/>
                  </a:lnTo>
                  <a:lnTo>
                    <a:pt x="2029" y="3382"/>
                  </a:lnTo>
                  <a:lnTo>
                    <a:pt x="2126" y="3285"/>
                  </a:lnTo>
                  <a:lnTo>
                    <a:pt x="2222" y="3189"/>
                  </a:lnTo>
                  <a:lnTo>
                    <a:pt x="2319" y="3044"/>
                  </a:lnTo>
                  <a:lnTo>
                    <a:pt x="2416" y="2899"/>
                  </a:lnTo>
                  <a:lnTo>
                    <a:pt x="2464" y="2561"/>
                  </a:lnTo>
                  <a:lnTo>
                    <a:pt x="2560" y="1933"/>
                  </a:lnTo>
                  <a:lnTo>
                    <a:pt x="2560" y="1546"/>
                  </a:lnTo>
                  <a:lnTo>
                    <a:pt x="2560" y="1160"/>
                  </a:lnTo>
                  <a:lnTo>
                    <a:pt x="2512" y="821"/>
                  </a:lnTo>
                  <a:lnTo>
                    <a:pt x="2416" y="483"/>
                  </a:lnTo>
                  <a:lnTo>
                    <a:pt x="2222" y="242"/>
                  </a:lnTo>
                  <a:lnTo>
                    <a:pt x="2126" y="97"/>
                  </a:lnTo>
                  <a:lnTo>
                    <a:pt x="1981" y="49"/>
                  </a:lnTo>
                  <a:lnTo>
                    <a:pt x="17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5206700" y="4354675"/>
              <a:ext cx="85775" cy="105100"/>
            </a:xfrm>
            <a:custGeom>
              <a:avLst/>
              <a:gdLst/>
              <a:ahLst/>
              <a:cxnLst/>
              <a:rect l="l" t="t" r="r" b="b"/>
              <a:pathLst>
                <a:path w="3431" h="4204" extrusionOk="0">
                  <a:moveTo>
                    <a:pt x="1402" y="1"/>
                  </a:moveTo>
                  <a:lnTo>
                    <a:pt x="1160" y="49"/>
                  </a:lnTo>
                  <a:lnTo>
                    <a:pt x="967" y="146"/>
                  </a:lnTo>
                  <a:lnTo>
                    <a:pt x="774" y="242"/>
                  </a:lnTo>
                  <a:lnTo>
                    <a:pt x="629" y="436"/>
                  </a:lnTo>
                  <a:lnTo>
                    <a:pt x="484" y="629"/>
                  </a:lnTo>
                  <a:lnTo>
                    <a:pt x="339" y="822"/>
                  </a:lnTo>
                  <a:lnTo>
                    <a:pt x="194" y="1305"/>
                  </a:lnTo>
                  <a:lnTo>
                    <a:pt x="49" y="1837"/>
                  </a:lnTo>
                  <a:lnTo>
                    <a:pt x="1" y="2320"/>
                  </a:lnTo>
                  <a:lnTo>
                    <a:pt x="1" y="2754"/>
                  </a:lnTo>
                  <a:lnTo>
                    <a:pt x="1" y="3044"/>
                  </a:lnTo>
                  <a:lnTo>
                    <a:pt x="49" y="3334"/>
                  </a:lnTo>
                  <a:lnTo>
                    <a:pt x="146" y="3624"/>
                  </a:lnTo>
                  <a:lnTo>
                    <a:pt x="291" y="3866"/>
                  </a:lnTo>
                  <a:lnTo>
                    <a:pt x="387" y="3962"/>
                  </a:lnTo>
                  <a:lnTo>
                    <a:pt x="532" y="4059"/>
                  </a:lnTo>
                  <a:lnTo>
                    <a:pt x="870" y="4155"/>
                  </a:lnTo>
                  <a:lnTo>
                    <a:pt x="1209" y="4204"/>
                  </a:lnTo>
                  <a:lnTo>
                    <a:pt x="1547" y="4155"/>
                  </a:lnTo>
                  <a:lnTo>
                    <a:pt x="1982" y="4059"/>
                  </a:lnTo>
                  <a:lnTo>
                    <a:pt x="2416" y="3817"/>
                  </a:lnTo>
                  <a:lnTo>
                    <a:pt x="2803" y="3576"/>
                  </a:lnTo>
                  <a:lnTo>
                    <a:pt x="3093" y="3189"/>
                  </a:lnTo>
                  <a:lnTo>
                    <a:pt x="3238" y="2996"/>
                  </a:lnTo>
                  <a:lnTo>
                    <a:pt x="3334" y="2754"/>
                  </a:lnTo>
                  <a:lnTo>
                    <a:pt x="3383" y="2513"/>
                  </a:lnTo>
                  <a:lnTo>
                    <a:pt x="3431" y="2320"/>
                  </a:lnTo>
                  <a:lnTo>
                    <a:pt x="3431" y="1837"/>
                  </a:lnTo>
                  <a:lnTo>
                    <a:pt x="3286" y="1402"/>
                  </a:lnTo>
                  <a:lnTo>
                    <a:pt x="3093" y="967"/>
                  </a:lnTo>
                  <a:lnTo>
                    <a:pt x="2755" y="580"/>
                  </a:lnTo>
                  <a:lnTo>
                    <a:pt x="2416" y="291"/>
                  </a:lnTo>
                  <a:lnTo>
                    <a:pt x="2175" y="194"/>
                  </a:lnTo>
                  <a:lnTo>
                    <a:pt x="1933" y="97"/>
                  </a:lnTo>
                  <a:lnTo>
                    <a:pt x="16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5390275" y="4481500"/>
              <a:ext cx="97850" cy="78525"/>
            </a:xfrm>
            <a:custGeom>
              <a:avLst/>
              <a:gdLst/>
              <a:ahLst/>
              <a:cxnLst/>
              <a:rect l="l" t="t" r="r" b="b"/>
              <a:pathLst>
                <a:path w="3914" h="3141" extrusionOk="0">
                  <a:moveTo>
                    <a:pt x="871" y="0"/>
                  </a:moveTo>
                  <a:lnTo>
                    <a:pt x="677" y="49"/>
                  </a:lnTo>
                  <a:lnTo>
                    <a:pt x="532" y="145"/>
                  </a:lnTo>
                  <a:lnTo>
                    <a:pt x="387" y="242"/>
                  </a:lnTo>
                  <a:lnTo>
                    <a:pt x="242" y="387"/>
                  </a:lnTo>
                  <a:lnTo>
                    <a:pt x="146" y="580"/>
                  </a:lnTo>
                  <a:lnTo>
                    <a:pt x="1" y="918"/>
                  </a:lnTo>
                  <a:lnTo>
                    <a:pt x="1" y="1305"/>
                  </a:lnTo>
                  <a:lnTo>
                    <a:pt x="49" y="1739"/>
                  </a:lnTo>
                  <a:lnTo>
                    <a:pt x="146" y="1933"/>
                  </a:lnTo>
                  <a:lnTo>
                    <a:pt x="242" y="2078"/>
                  </a:lnTo>
                  <a:lnTo>
                    <a:pt x="484" y="2416"/>
                  </a:lnTo>
                  <a:lnTo>
                    <a:pt x="822" y="2657"/>
                  </a:lnTo>
                  <a:lnTo>
                    <a:pt x="1160" y="2802"/>
                  </a:lnTo>
                  <a:lnTo>
                    <a:pt x="1547" y="2947"/>
                  </a:lnTo>
                  <a:lnTo>
                    <a:pt x="1933" y="3044"/>
                  </a:lnTo>
                  <a:lnTo>
                    <a:pt x="2320" y="3092"/>
                  </a:lnTo>
                  <a:lnTo>
                    <a:pt x="3141" y="3140"/>
                  </a:lnTo>
                  <a:lnTo>
                    <a:pt x="3528" y="3092"/>
                  </a:lnTo>
                  <a:lnTo>
                    <a:pt x="3672" y="3044"/>
                  </a:lnTo>
                  <a:lnTo>
                    <a:pt x="3817" y="2947"/>
                  </a:lnTo>
                  <a:lnTo>
                    <a:pt x="3914" y="2754"/>
                  </a:lnTo>
                  <a:lnTo>
                    <a:pt x="3914" y="2561"/>
                  </a:lnTo>
                  <a:lnTo>
                    <a:pt x="3866" y="2367"/>
                  </a:lnTo>
                  <a:lnTo>
                    <a:pt x="3817" y="2174"/>
                  </a:lnTo>
                  <a:lnTo>
                    <a:pt x="3672" y="1884"/>
                  </a:lnTo>
                  <a:lnTo>
                    <a:pt x="3431" y="1594"/>
                  </a:lnTo>
                  <a:lnTo>
                    <a:pt x="3141" y="1256"/>
                  </a:lnTo>
                  <a:lnTo>
                    <a:pt x="2803" y="966"/>
                  </a:lnTo>
                  <a:lnTo>
                    <a:pt x="2513" y="677"/>
                  </a:lnTo>
                  <a:lnTo>
                    <a:pt x="2127" y="435"/>
                  </a:lnTo>
                  <a:lnTo>
                    <a:pt x="1788" y="193"/>
                  </a:lnTo>
                  <a:lnTo>
                    <a:pt x="1499" y="49"/>
                  </a:lnTo>
                  <a:lnTo>
                    <a:pt x="12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5447050" y="4673525"/>
              <a:ext cx="51950" cy="50750"/>
            </a:xfrm>
            <a:custGeom>
              <a:avLst/>
              <a:gdLst/>
              <a:ahLst/>
              <a:cxnLst/>
              <a:rect l="l" t="t" r="r" b="b"/>
              <a:pathLst>
                <a:path w="2078" h="2030" extrusionOk="0">
                  <a:moveTo>
                    <a:pt x="1015" y="0"/>
                  </a:moveTo>
                  <a:lnTo>
                    <a:pt x="677" y="97"/>
                  </a:lnTo>
                  <a:lnTo>
                    <a:pt x="387" y="242"/>
                  </a:lnTo>
                  <a:lnTo>
                    <a:pt x="145" y="483"/>
                  </a:lnTo>
                  <a:lnTo>
                    <a:pt x="97" y="628"/>
                  </a:lnTo>
                  <a:lnTo>
                    <a:pt x="49" y="773"/>
                  </a:lnTo>
                  <a:lnTo>
                    <a:pt x="0" y="967"/>
                  </a:lnTo>
                  <a:lnTo>
                    <a:pt x="0" y="1160"/>
                  </a:lnTo>
                  <a:lnTo>
                    <a:pt x="49" y="1305"/>
                  </a:lnTo>
                  <a:lnTo>
                    <a:pt x="97" y="1450"/>
                  </a:lnTo>
                  <a:lnTo>
                    <a:pt x="242" y="1740"/>
                  </a:lnTo>
                  <a:lnTo>
                    <a:pt x="532" y="1884"/>
                  </a:lnTo>
                  <a:lnTo>
                    <a:pt x="822" y="2029"/>
                  </a:lnTo>
                  <a:lnTo>
                    <a:pt x="1112" y="2029"/>
                  </a:lnTo>
                  <a:lnTo>
                    <a:pt x="1450" y="1981"/>
                  </a:lnTo>
                  <a:lnTo>
                    <a:pt x="1595" y="1884"/>
                  </a:lnTo>
                  <a:lnTo>
                    <a:pt x="1740" y="1788"/>
                  </a:lnTo>
                  <a:lnTo>
                    <a:pt x="1933" y="1595"/>
                  </a:lnTo>
                  <a:lnTo>
                    <a:pt x="2029" y="1353"/>
                  </a:lnTo>
                  <a:lnTo>
                    <a:pt x="2078" y="1111"/>
                  </a:lnTo>
                  <a:lnTo>
                    <a:pt x="2078" y="870"/>
                  </a:lnTo>
                  <a:lnTo>
                    <a:pt x="1981" y="628"/>
                  </a:lnTo>
                  <a:lnTo>
                    <a:pt x="1885" y="435"/>
                  </a:lnTo>
                  <a:lnTo>
                    <a:pt x="1691" y="242"/>
                  </a:lnTo>
                  <a:lnTo>
                    <a:pt x="1498" y="97"/>
                  </a:lnTo>
                  <a:lnTo>
                    <a:pt x="1257" y="49"/>
                  </a:lnTo>
                  <a:lnTo>
                    <a:pt x="101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5407200" y="4336575"/>
              <a:ext cx="55575" cy="38675"/>
            </a:xfrm>
            <a:custGeom>
              <a:avLst/>
              <a:gdLst/>
              <a:ahLst/>
              <a:cxnLst/>
              <a:rect l="l" t="t" r="r" b="b"/>
              <a:pathLst>
                <a:path w="2223" h="1547" extrusionOk="0">
                  <a:moveTo>
                    <a:pt x="1015" y="0"/>
                  </a:moveTo>
                  <a:lnTo>
                    <a:pt x="773" y="48"/>
                  </a:lnTo>
                  <a:lnTo>
                    <a:pt x="532" y="145"/>
                  </a:lnTo>
                  <a:lnTo>
                    <a:pt x="290" y="290"/>
                  </a:lnTo>
                  <a:lnTo>
                    <a:pt x="145" y="435"/>
                  </a:lnTo>
                  <a:lnTo>
                    <a:pt x="0" y="628"/>
                  </a:lnTo>
                  <a:lnTo>
                    <a:pt x="0" y="821"/>
                  </a:lnTo>
                  <a:lnTo>
                    <a:pt x="0" y="966"/>
                  </a:lnTo>
                  <a:lnTo>
                    <a:pt x="97" y="1111"/>
                  </a:lnTo>
                  <a:lnTo>
                    <a:pt x="194" y="1256"/>
                  </a:lnTo>
                  <a:lnTo>
                    <a:pt x="338" y="1353"/>
                  </a:lnTo>
                  <a:lnTo>
                    <a:pt x="628" y="1449"/>
                  </a:lnTo>
                  <a:lnTo>
                    <a:pt x="918" y="1546"/>
                  </a:lnTo>
                  <a:lnTo>
                    <a:pt x="1546" y="1546"/>
                  </a:lnTo>
                  <a:lnTo>
                    <a:pt x="1788" y="1498"/>
                  </a:lnTo>
                  <a:lnTo>
                    <a:pt x="2029" y="1353"/>
                  </a:lnTo>
                  <a:lnTo>
                    <a:pt x="2174" y="1160"/>
                  </a:lnTo>
                  <a:lnTo>
                    <a:pt x="2222" y="966"/>
                  </a:lnTo>
                  <a:lnTo>
                    <a:pt x="2174" y="725"/>
                  </a:lnTo>
                  <a:lnTo>
                    <a:pt x="2078" y="483"/>
                  </a:lnTo>
                  <a:lnTo>
                    <a:pt x="1933" y="290"/>
                  </a:lnTo>
                  <a:lnTo>
                    <a:pt x="1691" y="145"/>
                  </a:lnTo>
                  <a:lnTo>
                    <a:pt x="1450" y="48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0" name="Google Shape;360;p15"/>
          <p:cNvSpPr/>
          <p:nvPr/>
        </p:nvSpPr>
        <p:spPr>
          <a:xfrm>
            <a:off x="-882350" y="-897525"/>
            <a:ext cx="1721791" cy="1774562"/>
          </a:xfrm>
          <a:custGeom>
            <a:avLst/>
            <a:gdLst/>
            <a:ahLst/>
            <a:cxnLst/>
            <a:rect l="l" t="t" r="r" b="b"/>
            <a:pathLst>
              <a:path w="29952" h="30870" extrusionOk="0">
                <a:moveTo>
                  <a:pt x="20000" y="0"/>
                </a:moveTo>
                <a:lnTo>
                  <a:pt x="19179" y="48"/>
                </a:lnTo>
                <a:lnTo>
                  <a:pt x="18261" y="145"/>
                </a:lnTo>
                <a:lnTo>
                  <a:pt x="17392" y="290"/>
                </a:lnTo>
                <a:lnTo>
                  <a:pt x="16474" y="435"/>
                </a:lnTo>
                <a:lnTo>
                  <a:pt x="15556" y="628"/>
                </a:lnTo>
                <a:lnTo>
                  <a:pt x="13720" y="1159"/>
                </a:lnTo>
                <a:lnTo>
                  <a:pt x="11933" y="1739"/>
                </a:lnTo>
                <a:lnTo>
                  <a:pt x="10193" y="2415"/>
                </a:lnTo>
                <a:lnTo>
                  <a:pt x="8551" y="3092"/>
                </a:lnTo>
                <a:lnTo>
                  <a:pt x="7053" y="3816"/>
                </a:lnTo>
                <a:lnTo>
                  <a:pt x="5894" y="4396"/>
                </a:lnTo>
                <a:lnTo>
                  <a:pt x="4831" y="5121"/>
                </a:lnTo>
                <a:lnTo>
                  <a:pt x="4300" y="5507"/>
                </a:lnTo>
                <a:lnTo>
                  <a:pt x="3817" y="5942"/>
                </a:lnTo>
                <a:lnTo>
                  <a:pt x="3334" y="6377"/>
                </a:lnTo>
                <a:lnTo>
                  <a:pt x="2899" y="6812"/>
                </a:lnTo>
                <a:lnTo>
                  <a:pt x="2464" y="7295"/>
                </a:lnTo>
                <a:lnTo>
                  <a:pt x="2029" y="7778"/>
                </a:lnTo>
                <a:lnTo>
                  <a:pt x="1691" y="8309"/>
                </a:lnTo>
                <a:lnTo>
                  <a:pt x="1353" y="8841"/>
                </a:lnTo>
                <a:lnTo>
                  <a:pt x="1015" y="9420"/>
                </a:lnTo>
                <a:lnTo>
                  <a:pt x="773" y="10000"/>
                </a:lnTo>
                <a:lnTo>
                  <a:pt x="532" y="10580"/>
                </a:lnTo>
                <a:lnTo>
                  <a:pt x="338" y="11208"/>
                </a:lnTo>
                <a:lnTo>
                  <a:pt x="193" y="11836"/>
                </a:lnTo>
                <a:lnTo>
                  <a:pt x="97" y="12512"/>
                </a:lnTo>
                <a:lnTo>
                  <a:pt x="0" y="13188"/>
                </a:lnTo>
                <a:lnTo>
                  <a:pt x="0" y="13865"/>
                </a:lnTo>
                <a:lnTo>
                  <a:pt x="0" y="14541"/>
                </a:lnTo>
                <a:lnTo>
                  <a:pt x="97" y="15217"/>
                </a:lnTo>
                <a:lnTo>
                  <a:pt x="193" y="15894"/>
                </a:lnTo>
                <a:lnTo>
                  <a:pt x="290" y="16522"/>
                </a:lnTo>
                <a:lnTo>
                  <a:pt x="676" y="17874"/>
                </a:lnTo>
                <a:lnTo>
                  <a:pt x="1111" y="19179"/>
                </a:lnTo>
                <a:lnTo>
                  <a:pt x="1643" y="20435"/>
                </a:lnTo>
                <a:lnTo>
                  <a:pt x="2222" y="21691"/>
                </a:lnTo>
                <a:lnTo>
                  <a:pt x="2657" y="22512"/>
                </a:lnTo>
                <a:lnTo>
                  <a:pt x="3140" y="23333"/>
                </a:lnTo>
                <a:lnTo>
                  <a:pt x="3623" y="24155"/>
                </a:lnTo>
                <a:lnTo>
                  <a:pt x="4155" y="24928"/>
                </a:lnTo>
                <a:lnTo>
                  <a:pt x="4734" y="25700"/>
                </a:lnTo>
                <a:lnTo>
                  <a:pt x="5314" y="26425"/>
                </a:lnTo>
                <a:lnTo>
                  <a:pt x="5942" y="27101"/>
                </a:lnTo>
                <a:lnTo>
                  <a:pt x="6619" y="27778"/>
                </a:lnTo>
                <a:lnTo>
                  <a:pt x="7295" y="28357"/>
                </a:lnTo>
                <a:lnTo>
                  <a:pt x="8020" y="28937"/>
                </a:lnTo>
                <a:lnTo>
                  <a:pt x="8792" y="29420"/>
                </a:lnTo>
                <a:lnTo>
                  <a:pt x="9565" y="29855"/>
                </a:lnTo>
                <a:lnTo>
                  <a:pt x="10387" y="30242"/>
                </a:lnTo>
                <a:lnTo>
                  <a:pt x="11208" y="30531"/>
                </a:lnTo>
                <a:lnTo>
                  <a:pt x="12078" y="30725"/>
                </a:lnTo>
                <a:lnTo>
                  <a:pt x="12995" y="30870"/>
                </a:lnTo>
                <a:lnTo>
                  <a:pt x="14203" y="30870"/>
                </a:lnTo>
                <a:lnTo>
                  <a:pt x="14783" y="30821"/>
                </a:lnTo>
                <a:lnTo>
                  <a:pt x="15411" y="30725"/>
                </a:lnTo>
                <a:lnTo>
                  <a:pt x="15991" y="30580"/>
                </a:lnTo>
                <a:lnTo>
                  <a:pt x="16570" y="30435"/>
                </a:lnTo>
                <a:lnTo>
                  <a:pt x="17150" y="30242"/>
                </a:lnTo>
                <a:lnTo>
                  <a:pt x="17681" y="30048"/>
                </a:lnTo>
                <a:lnTo>
                  <a:pt x="18261" y="29758"/>
                </a:lnTo>
                <a:lnTo>
                  <a:pt x="18793" y="29517"/>
                </a:lnTo>
                <a:lnTo>
                  <a:pt x="19855" y="28889"/>
                </a:lnTo>
                <a:lnTo>
                  <a:pt x="20822" y="28116"/>
                </a:lnTo>
                <a:lnTo>
                  <a:pt x="21739" y="27343"/>
                </a:lnTo>
                <a:lnTo>
                  <a:pt x="22561" y="26473"/>
                </a:lnTo>
                <a:lnTo>
                  <a:pt x="23334" y="25556"/>
                </a:lnTo>
                <a:lnTo>
                  <a:pt x="24058" y="24589"/>
                </a:lnTo>
                <a:lnTo>
                  <a:pt x="24735" y="23575"/>
                </a:lnTo>
                <a:lnTo>
                  <a:pt x="25363" y="22512"/>
                </a:lnTo>
                <a:lnTo>
                  <a:pt x="25942" y="21498"/>
                </a:lnTo>
                <a:lnTo>
                  <a:pt x="27053" y="19324"/>
                </a:lnTo>
                <a:lnTo>
                  <a:pt x="28068" y="17198"/>
                </a:lnTo>
                <a:lnTo>
                  <a:pt x="28503" y="16135"/>
                </a:lnTo>
                <a:lnTo>
                  <a:pt x="28889" y="15024"/>
                </a:lnTo>
                <a:lnTo>
                  <a:pt x="29227" y="13913"/>
                </a:lnTo>
                <a:lnTo>
                  <a:pt x="29517" y="12802"/>
                </a:lnTo>
                <a:lnTo>
                  <a:pt x="29759" y="11691"/>
                </a:lnTo>
                <a:lnTo>
                  <a:pt x="29904" y="10531"/>
                </a:lnTo>
                <a:lnTo>
                  <a:pt x="29952" y="9420"/>
                </a:lnTo>
                <a:lnTo>
                  <a:pt x="29904" y="8358"/>
                </a:lnTo>
                <a:lnTo>
                  <a:pt x="29759" y="7343"/>
                </a:lnTo>
                <a:lnTo>
                  <a:pt x="29517" y="6377"/>
                </a:lnTo>
                <a:lnTo>
                  <a:pt x="29227" y="5507"/>
                </a:lnTo>
                <a:lnTo>
                  <a:pt x="28841" y="4638"/>
                </a:lnTo>
                <a:lnTo>
                  <a:pt x="28358" y="3865"/>
                </a:lnTo>
                <a:lnTo>
                  <a:pt x="27778" y="3140"/>
                </a:lnTo>
                <a:lnTo>
                  <a:pt x="27150" y="2464"/>
                </a:lnTo>
                <a:lnTo>
                  <a:pt x="26474" y="1884"/>
                </a:lnTo>
                <a:lnTo>
                  <a:pt x="25701" y="1353"/>
                </a:lnTo>
                <a:lnTo>
                  <a:pt x="24831" y="918"/>
                </a:lnTo>
                <a:lnTo>
                  <a:pt x="23913" y="580"/>
                </a:lnTo>
                <a:lnTo>
                  <a:pt x="22947" y="290"/>
                </a:lnTo>
                <a:lnTo>
                  <a:pt x="21933" y="97"/>
                </a:lnTo>
                <a:lnTo>
                  <a:pt x="2082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1" name="Google Shape;361;p15"/>
          <p:cNvGrpSpPr/>
          <p:nvPr/>
        </p:nvGrpSpPr>
        <p:grpSpPr>
          <a:xfrm rot="10800000">
            <a:off x="839445" y="4674131"/>
            <a:ext cx="1629084" cy="699291"/>
            <a:chOff x="2131825" y="1374025"/>
            <a:chExt cx="998825" cy="428750"/>
          </a:xfrm>
        </p:grpSpPr>
        <p:sp>
          <p:nvSpPr>
            <p:cNvPr id="362" name="Google Shape;362;p15"/>
            <p:cNvSpPr/>
            <p:nvPr/>
          </p:nvSpPr>
          <p:spPr>
            <a:xfrm>
              <a:off x="2131825" y="1374025"/>
              <a:ext cx="998825" cy="428750"/>
            </a:xfrm>
            <a:custGeom>
              <a:avLst/>
              <a:gdLst/>
              <a:ahLst/>
              <a:cxnLst/>
              <a:rect l="l" t="t" r="r" b="b"/>
              <a:pathLst>
                <a:path w="39953" h="17150" extrusionOk="0">
                  <a:moveTo>
                    <a:pt x="0" y="0"/>
                  </a:moveTo>
                  <a:lnTo>
                    <a:pt x="338" y="2029"/>
                  </a:lnTo>
                  <a:lnTo>
                    <a:pt x="821" y="4058"/>
                  </a:lnTo>
                  <a:lnTo>
                    <a:pt x="1353" y="6039"/>
                  </a:lnTo>
                  <a:lnTo>
                    <a:pt x="1691" y="7005"/>
                  </a:lnTo>
                  <a:lnTo>
                    <a:pt x="2029" y="7971"/>
                  </a:lnTo>
                  <a:lnTo>
                    <a:pt x="2416" y="8937"/>
                  </a:lnTo>
                  <a:lnTo>
                    <a:pt x="2850" y="9855"/>
                  </a:lnTo>
                  <a:lnTo>
                    <a:pt x="3334" y="10773"/>
                  </a:lnTo>
                  <a:lnTo>
                    <a:pt x="3865" y="11642"/>
                  </a:lnTo>
                  <a:lnTo>
                    <a:pt x="4493" y="12464"/>
                  </a:lnTo>
                  <a:lnTo>
                    <a:pt x="5169" y="13237"/>
                  </a:lnTo>
                  <a:lnTo>
                    <a:pt x="5894" y="13913"/>
                  </a:lnTo>
                  <a:lnTo>
                    <a:pt x="6667" y="14589"/>
                  </a:lnTo>
                  <a:lnTo>
                    <a:pt x="7488" y="15121"/>
                  </a:lnTo>
                  <a:lnTo>
                    <a:pt x="8358" y="15604"/>
                  </a:lnTo>
                  <a:lnTo>
                    <a:pt x="9276" y="15990"/>
                  </a:lnTo>
                  <a:lnTo>
                    <a:pt x="10193" y="16328"/>
                  </a:lnTo>
                  <a:lnTo>
                    <a:pt x="11160" y="16618"/>
                  </a:lnTo>
                  <a:lnTo>
                    <a:pt x="12126" y="16812"/>
                  </a:lnTo>
                  <a:lnTo>
                    <a:pt x="13092" y="16956"/>
                  </a:lnTo>
                  <a:lnTo>
                    <a:pt x="14107" y="17053"/>
                  </a:lnTo>
                  <a:lnTo>
                    <a:pt x="15073" y="17101"/>
                  </a:lnTo>
                  <a:lnTo>
                    <a:pt x="16087" y="17150"/>
                  </a:lnTo>
                  <a:lnTo>
                    <a:pt x="17053" y="17101"/>
                  </a:lnTo>
                  <a:lnTo>
                    <a:pt x="18068" y="17053"/>
                  </a:lnTo>
                  <a:lnTo>
                    <a:pt x="20049" y="16908"/>
                  </a:lnTo>
                  <a:lnTo>
                    <a:pt x="21981" y="16715"/>
                  </a:lnTo>
                  <a:lnTo>
                    <a:pt x="24686" y="16377"/>
                  </a:lnTo>
                  <a:lnTo>
                    <a:pt x="26039" y="16184"/>
                  </a:lnTo>
                  <a:lnTo>
                    <a:pt x="27343" y="15942"/>
                  </a:lnTo>
                  <a:lnTo>
                    <a:pt x="28648" y="15652"/>
                  </a:lnTo>
                  <a:lnTo>
                    <a:pt x="29904" y="15266"/>
                  </a:lnTo>
                  <a:lnTo>
                    <a:pt x="31160" y="14783"/>
                  </a:lnTo>
                  <a:lnTo>
                    <a:pt x="31788" y="14493"/>
                  </a:lnTo>
                  <a:lnTo>
                    <a:pt x="32368" y="14203"/>
                  </a:lnTo>
                  <a:lnTo>
                    <a:pt x="33189" y="13720"/>
                  </a:lnTo>
                  <a:lnTo>
                    <a:pt x="33962" y="13188"/>
                  </a:lnTo>
                  <a:lnTo>
                    <a:pt x="34686" y="12657"/>
                  </a:lnTo>
                  <a:lnTo>
                    <a:pt x="35411" y="12029"/>
                  </a:lnTo>
                  <a:lnTo>
                    <a:pt x="36039" y="11353"/>
                  </a:lnTo>
                  <a:lnTo>
                    <a:pt x="36667" y="10676"/>
                  </a:lnTo>
                  <a:lnTo>
                    <a:pt x="37247" y="9903"/>
                  </a:lnTo>
                  <a:lnTo>
                    <a:pt x="37778" y="9130"/>
                  </a:lnTo>
                  <a:lnTo>
                    <a:pt x="38261" y="8357"/>
                  </a:lnTo>
                  <a:lnTo>
                    <a:pt x="38648" y="7488"/>
                  </a:lnTo>
                  <a:lnTo>
                    <a:pt x="39034" y="6667"/>
                  </a:lnTo>
                  <a:lnTo>
                    <a:pt x="39324" y="5797"/>
                  </a:lnTo>
                  <a:lnTo>
                    <a:pt x="39614" y="4879"/>
                  </a:lnTo>
                  <a:lnTo>
                    <a:pt x="39759" y="3961"/>
                  </a:lnTo>
                  <a:lnTo>
                    <a:pt x="39904" y="3043"/>
                  </a:lnTo>
                  <a:lnTo>
                    <a:pt x="39952" y="2126"/>
                  </a:lnTo>
                  <a:lnTo>
                    <a:pt x="35797" y="1884"/>
                  </a:lnTo>
                  <a:lnTo>
                    <a:pt x="35701" y="2609"/>
                  </a:lnTo>
                  <a:lnTo>
                    <a:pt x="35604" y="3333"/>
                  </a:lnTo>
                  <a:lnTo>
                    <a:pt x="35508" y="4010"/>
                  </a:lnTo>
                  <a:lnTo>
                    <a:pt x="35314" y="4686"/>
                  </a:lnTo>
                  <a:lnTo>
                    <a:pt x="35073" y="5362"/>
                  </a:lnTo>
                  <a:lnTo>
                    <a:pt x="34831" y="5990"/>
                  </a:lnTo>
                  <a:lnTo>
                    <a:pt x="34541" y="6667"/>
                  </a:lnTo>
                  <a:lnTo>
                    <a:pt x="34203" y="7246"/>
                  </a:lnTo>
                  <a:lnTo>
                    <a:pt x="33865" y="7826"/>
                  </a:lnTo>
                  <a:lnTo>
                    <a:pt x="33430" y="8406"/>
                  </a:lnTo>
                  <a:lnTo>
                    <a:pt x="32996" y="8937"/>
                  </a:lnTo>
                  <a:lnTo>
                    <a:pt x="32512" y="9469"/>
                  </a:lnTo>
                  <a:lnTo>
                    <a:pt x="32029" y="9952"/>
                  </a:lnTo>
                  <a:lnTo>
                    <a:pt x="31498" y="10386"/>
                  </a:lnTo>
                  <a:lnTo>
                    <a:pt x="30918" y="10821"/>
                  </a:lnTo>
                  <a:lnTo>
                    <a:pt x="30339" y="11208"/>
                  </a:lnTo>
                  <a:lnTo>
                    <a:pt x="29662" y="11594"/>
                  </a:lnTo>
                  <a:lnTo>
                    <a:pt x="29034" y="11884"/>
                  </a:lnTo>
                  <a:lnTo>
                    <a:pt x="28358" y="12174"/>
                  </a:lnTo>
                  <a:lnTo>
                    <a:pt x="27633" y="12415"/>
                  </a:lnTo>
                  <a:lnTo>
                    <a:pt x="26957" y="12657"/>
                  </a:lnTo>
                  <a:lnTo>
                    <a:pt x="26232" y="12802"/>
                  </a:lnTo>
                  <a:lnTo>
                    <a:pt x="24783" y="13092"/>
                  </a:lnTo>
                  <a:lnTo>
                    <a:pt x="23285" y="13333"/>
                  </a:lnTo>
                  <a:lnTo>
                    <a:pt x="21788" y="13430"/>
                  </a:lnTo>
                  <a:lnTo>
                    <a:pt x="20290" y="13527"/>
                  </a:lnTo>
                  <a:lnTo>
                    <a:pt x="18793" y="13575"/>
                  </a:lnTo>
                  <a:lnTo>
                    <a:pt x="17633" y="13623"/>
                  </a:lnTo>
                  <a:lnTo>
                    <a:pt x="15218" y="13623"/>
                  </a:lnTo>
                  <a:lnTo>
                    <a:pt x="14058" y="13478"/>
                  </a:lnTo>
                  <a:lnTo>
                    <a:pt x="12899" y="13333"/>
                  </a:lnTo>
                  <a:lnTo>
                    <a:pt x="12319" y="13188"/>
                  </a:lnTo>
                  <a:lnTo>
                    <a:pt x="11788" y="13043"/>
                  </a:lnTo>
                  <a:lnTo>
                    <a:pt x="11208" y="12850"/>
                  </a:lnTo>
                  <a:lnTo>
                    <a:pt x="10677" y="12609"/>
                  </a:lnTo>
                  <a:lnTo>
                    <a:pt x="10193" y="12319"/>
                  </a:lnTo>
                  <a:lnTo>
                    <a:pt x="9662" y="12029"/>
                  </a:lnTo>
                  <a:lnTo>
                    <a:pt x="8986" y="11546"/>
                  </a:lnTo>
                  <a:lnTo>
                    <a:pt x="8358" y="10966"/>
                  </a:lnTo>
                  <a:lnTo>
                    <a:pt x="7826" y="10386"/>
                  </a:lnTo>
                  <a:lnTo>
                    <a:pt x="7295" y="9710"/>
                  </a:lnTo>
                  <a:lnTo>
                    <a:pt x="6860" y="8985"/>
                  </a:lnTo>
                  <a:lnTo>
                    <a:pt x="6474" y="8261"/>
                  </a:lnTo>
                  <a:lnTo>
                    <a:pt x="6087" y="7488"/>
                  </a:lnTo>
                  <a:lnTo>
                    <a:pt x="5797" y="6715"/>
                  </a:lnTo>
                  <a:lnTo>
                    <a:pt x="5556" y="5942"/>
                  </a:lnTo>
                  <a:lnTo>
                    <a:pt x="5314" y="5121"/>
                  </a:lnTo>
                  <a:lnTo>
                    <a:pt x="5121" y="4300"/>
                  </a:lnTo>
                  <a:lnTo>
                    <a:pt x="4976" y="3478"/>
                  </a:lnTo>
                  <a:lnTo>
                    <a:pt x="4735" y="1836"/>
                  </a:lnTo>
                  <a:lnTo>
                    <a:pt x="4541" y="145"/>
                  </a:lnTo>
                  <a:lnTo>
                    <a:pt x="4445" y="97"/>
                  </a:lnTo>
                  <a:lnTo>
                    <a:pt x="43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2296075" y="1374025"/>
              <a:ext cx="619575" cy="265700"/>
            </a:xfrm>
            <a:custGeom>
              <a:avLst/>
              <a:gdLst/>
              <a:ahLst/>
              <a:cxnLst/>
              <a:rect l="l" t="t" r="r" b="b"/>
              <a:pathLst>
                <a:path w="24783" h="10628" extrusionOk="0">
                  <a:moveTo>
                    <a:pt x="0" y="0"/>
                  </a:moveTo>
                  <a:lnTo>
                    <a:pt x="194" y="1256"/>
                  </a:lnTo>
                  <a:lnTo>
                    <a:pt x="483" y="2512"/>
                  </a:lnTo>
                  <a:lnTo>
                    <a:pt x="822" y="3768"/>
                  </a:lnTo>
                  <a:lnTo>
                    <a:pt x="1256" y="4976"/>
                  </a:lnTo>
                  <a:lnTo>
                    <a:pt x="1498" y="5556"/>
                  </a:lnTo>
                  <a:lnTo>
                    <a:pt x="1739" y="6135"/>
                  </a:lnTo>
                  <a:lnTo>
                    <a:pt x="2029" y="6667"/>
                  </a:lnTo>
                  <a:lnTo>
                    <a:pt x="2416" y="7246"/>
                  </a:lnTo>
                  <a:lnTo>
                    <a:pt x="2754" y="7729"/>
                  </a:lnTo>
                  <a:lnTo>
                    <a:pt x="3189" y="8213"/>
                  </a:lnTo>
                  <a:lnTo>
                    <a:pt x="3623" y="8647"/>
                  </a:lnTo>
                  <a:lnTo>
                    <a:pt x="4155" y="9034"/>
                  </a:lnTo>
                  <a:lnTo>
                    <a:pt x="4638" y="9372"/>
                  </a:lnTo>
                  <a:lnTo>
                    <a:pt x="5169" y="9710"/>
                  </a:lnTo>
                  <a:lnTo>
                    <a:pt x="5749" y="9952"/>
                  </a:lnTo>
                  <a:lnTo>
                    <a:pt x="6329" y="10145"/>
                  </a:lnTo>
                  <a:lnTo>
                    <a:pt x="6909" y="10290"/>
                  </a:lnTo>
                  <a:lnTo>
                    <a:pt x="7537" y="10435"/>
                  </a:lnTo>
                  <a:lnTo>
                    <a:pt x="8116" y="10531"/>
                  </a:lnTo>
                  <a:lnTo>
                    <a:pt x="8744" y="10580"/>
                  </a:lnTo>
                  <a:lnTo>
                    <a:pt x="9952" y="10628"/>
                  </a:lnTo>
                  <a:lnTo>
                    <a:pt x="11208" y="10580"/>
                  </a:lnTo>
                  <a:lnTo>
                    <a:pt x="12416" y="10483"/>
                  </a:lnTo>
                  <a:lnTo>
                    <a:pt x="13672" y="10386"/>
                  </a:lnTo>
                  <a:lnTo>
                    <a:pt x="15314" y="10193"/>
                  </a:lnTo>
                  <a:lnTo>
                    <a:pt x="16136" y="10048"/>
                  </a:lnTo>
                  <a:lnTo>
                    <a:pt x="16957" y="9903"/>
                  </a:lnTo>
                  <a:lnTo>
                    <a:pt x="17778" y="9710"/>
                  </a:lnTo>
                  <a:lnTo>
                    <a:pt x="18551" y="9469"/>
                  </a:lnTo>
                  <a:lnTo>
                    <a:pt x="19324" y="9179"/>
                  </a:lnTo>
                  <a:lnTo>
                    <a:pt x="20097" y="8841"/>
                  </a:lnTo>
                  <a:lnTo>
                    <a:pt x="20580" y="8551"/>
                  </a:lnTo>
                  <a:lnTo>
                    <a:pt x="21063" y="8213"/>
                  </a:lnTo>
                  <a:lnTo>
                    <a:pt x="21546" y="7826"/>
                  </a:lnTo>
                  <a:lnTo>
                    <a:pt x="21981" y="7488"/>
                  </a:lnTo>
                  <a:lnTo>
                    <a:pt x="22368" y="7053"/>
                  </a:lnTo>
                  <a:lnTo>
                    <a:pt x="22754" y="6618"/>
                  </a:lnTo>
                  <a:lnTo>
                    <a:pt x="23140" y="6184"/>
                  </a:lnTo>
                  <a:lnTo>
                    <a:pt x="23430" y="5700"/>
                  </a:lnTo>
                  <a:lnTo>
                    <a:pt x="23720" y="5169"/>
                  </a:lnTo>
                  <a:lnTo>
                    <a:pt x="24010" y="4686"/>
                  </a:lnTo>
                  <a:lnTo>
                    <a:pt x="24252" y="4155"/>
                  </a:lnTo>
                  <a:lnTo>
                    <a:pt x="24445" y="3575"/>
                  </a:lnTo>
                  <a:lnTo>
                    <a:pt x="24590" y="3043"/>
                  </a:lnTo>
                  <a:lnTo>
                    <a:pt x="24686" y="2464"/>
                  </a:lnTo>
                  <a:lnTo>
                    <a:pt x="24783" y="1884"/>
                  </a:lnTo>
                  <a:lnTo>
                    <a:pt x="24783" y="1304"/>
                  </a:lnTo>
                  <a:lnTo>
                    <a:pt x="22223" y="1208"/>
                  </a:lnTo>
                  <a:lnTo>
                    <a:pt x="22126" y="2077"/>
                  </a:lnTo>
                  <a:lnTo>
                    <a:pt x="21933" y="2899"/>
                  </a:lnTo>
                  <a:lnTo>
                    <a:pt x="21643" y="3720"/>
                  </a:lnTo>
                  <a:lnTo>
                    <a:pt x="21256" y="4493"/>
                  </a:lnTo>
                  <a:lnTo>
                    <a:pt x="20773" y="5217"/>
                  </a:lnTo>
                  <a:lnTo>
                    <a:pt x="20194" y="5894"/>
                  </a:lnTo>
                  <a:lnTo>
                    <a:pt x="19566" y="6473"/>
                  </a:lnTo>
                  <a:lnTo>
                    <a:pt x="18841" y="6957"/>
                  </a:lnTo>
                  <a:lnTo>
                    <a:pt x="18020" y="7391"/>
                  </a:lnTo>
                  <a:lnTo>
                    <a:pt x="17150" y="7729"/>
                  </a:lnTo>
                  <a:lnTo>
                    <a:pt x="16281" y="7971"/>
                  </a:lnTo>
                  <a:lnTo>
                    <a:pt x="15363" y="8164"/>
                  </a:lnTo>
                  <a:lnTo>
                    <a:pt x="14445" y="8261"/>
                  </a:lnTo>
                  <a:lnTo>
                    <a:pt x="13527" y="8357"/>
                  </a:lnTo>
                  <a:lnTo>
                    <a:pt x="11691" y="8454"/>
                  </a:lnTo>
                  <a:lnTo>
                    <a:pt x="9469" y="8454"/>
                  </a:lnTo>
                  <a:lnTo>
                    <a:pt x="8696" y="8406"/>
                  </a:lnTo>
                  <a:lnTo>
                    <a:pt x="7971" y="8261"/>
                  </a:lnTo>
                  <a:lnTo>
                    <a:pt x="7295" y="8068"/>
                  </a:lnTo>
                  <a:lnTo>
                    <a:pt x="6619" y="7826"/>
                  </a:lnTo>
                  <a:lnTo>
                    <a:pt x="5991" y="7488"/>
                  </a:lnTo>
                  <a:lnTo>
                    <a:pt x="5556" y="7150"/>
                  </a:lnTo>
                  <a:lnTo>
                    <a:pt x="5169" y="6812"/>
                  </a:lnTo>
                  <a:lnTo>
                    <a:pt x="4831" y="6425"/>
                  </a:lnTo>
                  <a:lnTo>
                    <a:pt x="4541" y="6039"/>
                  </a:lnTo>
                  <a:lnTo>
                    <a:pt x="4252" y="5604"/>
                  </a:lnTo>
                  <a:lnTo>
                    <a:pt x="4010" y="5121"/>
                  </a:lnTo>
                  <a:lnTo>
                    <a:pt x="3768" y="4638"/>
                  </a:lnTo>
                  <a:lnTo>
                    <a:pt x="3575" y="4155"/>
                  </a:lnTo>
                  <a:lnTo>
                    <a:pt x="3285" y="3188"/>
                  </a:lnTo>
                  <a:lnTo>
                    <a:pt x="3092" y="2174"/>
                  </a:lnTo>
                  <a:lnTo>
                    <a:pt x="2947" y="1111"/>
                  </a:lnTo>
                  <a:lnTo>
                    <a:pt x="2802" y="97"/>
                  </a:lnTo>
                  <a:lnTo>
                    <a:pt x="27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2444625" y="1381250"/>
              <a:ext cx="333350" cy="122025"/>
            </a:xfrm>
            <a:custGeom>
              <a:avLst/>
              <a:gdLst/>
              <a:ahLst/>
              <a:cxnLst/>
              <a:rect l="l" t="t" r="r" b="b"/>
              <a:pathLst>
                <a:path w="13334" h="4881" extrusionOk="0">
                  <a:moveTo>
                    <a:pt x="0" y="1"/>
                  </a:moveTo>
                  <a:lnTo>
                    <a:pt x="145" y="532"/>
                  </a:lnTo>
                  <a:lnTo>
                    <a:pt x="290" y="1015"/>
                  </a:lnTo>
                  <a:lnTo>
                    <a:pt x="532" y="1498"/>
                  </a:lnTo>
                  <a:lnTo>
                    <a:pt x="773" y="1933"/>
                  </a:lnTo>
                  <a:lnTo>
                    <a:pt x="1111" y="2368"/>
                  </a:lnTo>
                  <a:lnTo>
                    <a:pt x="1450" y="2803"/>
                  </a:lnTo>
                  <a:lnTo>
                    <a:pt x="1836" y="3141"/>
                  </a:lnTo>
                  <a:lnTo>
                    <a:pt x="2223" y="3479"/>
                  </a:lnTo>
                  <a:lnTo>
                    <a:pt x="2657" y="3817"/>
                  </a:lnTo>
                  <a:lnTo>
                    <a:pt x="3140" y="4059"/>
                  </a:lnTo>
                  <a:lnTo>
                    <a:pt x="3624" y="4300"/>
                  </a:lnTo>
                  <a:lnTo>
                    <a:pt x="4107" y="4494"/>
                  </a:lnTo>
                  <a:lnTo>
                    <a:pt x="4638" y="4687"/>
                  </a:lnTo>
                  <a:lnTo>
                    <a:pt x="5169" y="4783"/>
                  </a:lnTo>
                  <a:lnTo>
                    <a:pt x="5701" y="4880"/>
                  </a:lnTo>
                  <a:lnTo>
                    <a:pt x="6764" y="4880"/>
                  </a:lnTo>
                  <a:lnTo>
                    <a:pt x="7295" y="4832"/>
                  </a:lnTo>
                  <a:lnTo>
                    <a:pt x="7778" y="4735"/>
                  </a:lnTo>
                  <a:lnTo>
                    <a:pt x="8310" y="4590"/>
                  </a:lnTo>
                  <a:lnTo>
                    <a:pt x="8793" y="4445"/>
                  </a:lnTo>
                  <a:lnTo>
                    <a:pt x="9324" y="4252"/>
                  </a:lnTo>
                  <a:lnTo>
                    <a:pt x="9807" y="4011"/>
                  </a:lnTo>
                  <a:lnTo>
                    <a:pt x="10242" y="3769"/>
                  </a:lnTo>
                  <a:lnTo>
                    <a:pt x="10725" y="3479"/>
                  </a:lnTo>
                  <a:lnTo>
                    <a:pt x="11160" y="3141"/>
                  </a:lnTo>
                  <a:lnTo>
                    <a:pt x="11546" y="2803"/>
                  </a:lnTo>
                  <a:lnTo>
                    <a:pt x="11933" y="2416"/>
                  </a:lnTo>
                  <a:lnTo>
                    <a:pt x="12319" y="2030"/>
                  </a:lnTo>
                  <a:lnTo>
                    <a:pt x="12657" y="1643"/>
                  </a:lnTo>
                  <a:lnTo>
                    <a:pt x="12996" y="1209"/>
                  </a:lnTo>
                  <a:lnTo>
                    <a:pt x="13334" y="774"/>
                  </a:lnTo>
                  <a:lnTo>
                    <a:pt x="9952" y="581"/>
                  </a:lnTo>
                  <a:lnTo>
                    <a:pt x="6667" y="387"/>
                  </a:lnTo>
                  <a:lnTo>
                    <a:pt x="3334" y="19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15"/>
          <p:cNvGrpSpPr/>
          <p:nvPr/>
        </p:nvGrpSpPr>
        <p:grpSpPr>
          <a:xfrm>
            <a:off x="8718818" y="2222801"/>
            <a:ext cx="1403771" cy="568839"/>
            <a:chOff x="1168050" y="3161450"/>
            <a:chExt cx="605100" cy="245200"/>
          </a:xfrm>
        </p:grpSpPr>
        <p:sp>
          <p:nvSpPr>
            <p:cNvPr id="366" name="Google Shape;366;p15"/>
            <p:cNvSpPr/>
            <p:nvPr/>
          </p:nvSpPr>
          <p:spPr>
            <a:xfrm>
              <a:off x="1168050" y="3161450"/>
              <a:ext cx="603900" cy="50750"/>
            </a:xfrm>
            <a:custGeom>
              <a:avLst/>
              <a:gdLst/>
              <a:ahLst/>
              <a:cxnLst/>
              <a:rect l="l" t="t" r="r" b="b"/>
              <a:pathLst>
                <a:path w="24156" h="2030" extrusionOk="0">
                  <a:moveTo>
                    <a:pt x="15121" y="0"/>
                  </a:moveTo>
                  <a:lnTo>
                    <a:pt x="12078" y="49"/>
                  </a:lnTo>
                  <a:lnTo>
                    <a:pt x="9034" y="145"/>
                  </a:lnTo>
                  <a:lnTo>
                    <a:pt x="6039" y="290"/>
                  </a:lnTo>
                  <a:lnTo>
                    <a:pt x="2996" y="435"/>
                  </a:lnTo>
                  <a:lnTo>
                    <a:pt x="0" y="677"/>
                  </a:lnTo>
                  <a:lnTo>
                    <a:pt x="97" y="2029"/>
                  </a:lnTo>
                  <a:lnTo>
                    <a:pt x="3092" y="1836"/>
                  </a:lnTo>
                  <a:lnTo>
                    <a:pt x="6087" y="1643"/>
                  </a:lnTo>
                  <a:lnTo>
                    <a:pt x="9082" y="1498"/>
                  </a:lnTo>
                  <a:lnTo>
                    <a:pt x="12126" y="1401"/>
                  </a:lnTo>
                  <a:lnTo>
                    <a:pt x="15121" y="1353"/>
                  </a:lnTo>
                  <a:lnTo>
                    <a:pt x="18116" y="1353"/>
                  </a:lnTo>
                  <a:lnTo>
                    <a:pt x="21112" y="1401"/>
                  </a:lnTo>
                  <a:lnTo>
                    <a:pt x="24107" y="1498"/>
                  </a:lnTo>
                  <a:lnTo>
                    <a:pt x="24155" y="97"/>
                  </a:lnTo>
                  <a:lnTo>
                    <a:pt x="21160" y="49"/>
                  </a:lnTo>
                  <a:lnTo>
                    <a:pt x="181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1174075" y="3214600"/>
              <a:ext cx="599075" cy="59200"/>
            </a:xfrm>
            <a:custGeom>
              <a:avLst/>
              <a:gdLst/>
              <a:ahLst/>
              <a:cxnLst/>
              <a:rect l="l" t="t" r="r" b="b"/>
              <a:pathLst>
                <a:path w="23963" h="2368" extrusionOk="0">
                  <a:moveTo>
                    <a:pt x="23817" y="0"/>
                  </a:moveTo>
                  <a:lnTo>
                    <a:pt x="20871" y="290"/>
                  </a:lnTo>
                  <a:lnTo>
                    <a:pt x="17875" y="483"/>
                  </a:lnTo>
                  <a:lnTo>
                    <a:pt x="14880" y="676"/>
                  </a:lnTo>
                  <a:lnTo>
                    <a:pt x="11933" y="821"/>
                  </a:lnTo>
                  <a:lnTo>
                    <a:pt x="8938" y="918"/>
                  </a:lnTo>
                  <a:lnTo>
                    <a:pt x="5943" y="966"/>
                  </a:lnTo>
                  <a:lnTo>
                    <a:pt x="1" y="966"/>
                  </a:lnTo>
                  <a:lnTo>
                    <a:pt x="1" y="2319"/>
                  </a:lnTo>
                  <a:lnTo>
                    <a:pt x="2948" y="2367"/>
                  </a:lnTo>
                  <a:lnTo>
                    <a:pt x="5991" y="2319"/>
                  </a:lnTo>
                  <a:lnTo>
                    <a:pt x="8986" y="2271"/>
                  </a:lnTo>
                  <a:lnTo>
                    <a:pt x="11982" y="2174"/>
                  </a:lnTo>
                  <a:lnTo>
                    <a:pt x="14977" y="2029"/>
                  </a:lnTo>
                  <a:lnTo>
                    <a:pt x="17972" y="1836"/>
                  </a:lnTo>
                  <a:lnTo>
                    <a:pt x="20967" y="1643"/>
                  </a:lnTo>
                  <a:lnTo>
                    <a:pt x="23962" y="1401"/>
                  </a:lnTo>
                  <a:lnTo>
                    <a:pt x="238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1170450" y="3296725"/>
              <a:ext cx="597875" cy="50750"/>
            </a:xfrm>
            <a:custGeom>
              <a:avLst/>
              <a:gdLst/>
              <a:ahLst/>
              <a:cxnLst/>
              <a:rect l="l" t="t" r="r" b="b"/>
              <a:pathLst>
                <a:path w="23915" h="2030" extrusionOk="0">
                  <a:moveTo>
                    <a:pt x="17972" y="0"/>
                  </a:moveTo>
                  <a:lnTo>
                    <a:pt x="14977" y="48"/>
                  </a:lnTo>
                  <a:lnTo>
                    <a:pt x="11982" y="97"/>
                  </a:lnTo>
                  <a:lnTo>
                    <a:pt x="8938" y="145"/>
                  </a:lnTo>
                  <a:lnTo>
                    <a:pt x="5943" y="290"/>
                  </a:lnTo>
                  <a:lnTo>
                    <a:pt x="2996" y="435"/>
                  </a:lnTo>
                  <a:lnTo>
                    <a:pt x="1" y="628"/>
                  </a:lnTo>
                  <a:lnTo>
                    <a:pt x="98" y="2029"/>
                  </a:lnTo>
                  <a:lnTo>
                    <a:pt x="3044" y="1836"/>
                  </a:lnTo>
                  <a:lnTo>
                    <a:pt x="6040" y="1643"/>
                  </a:lnTo>
                  <a:lnTo>
                    <a:pt x="8986" y="1546"/>
                  </a:lnTo>
                  <a:lnTo>
                    <a:pt x="11982" y="1449"/>
                  </a:lnTo>
                  <a:lnTo>
                    <a:pt x="14977" y="1401"/>
                  </a:lnTo>
                  <a:lnTo>
                    <a:pt x="17924" y="1401"/>
                  </a:lnTo>
                  <a:lnTo>
                    <a:pt x="20919" y="1449"/>
                  </a:lnTo>
                  <a:lnTo>
                    <a:pt x="23866" y="1498"/>
                  </a:lnTo>
                  <a:lnTo>
                    <a:pt x="23914" y="145"/>
                  </a:lnTo>
                  <a:lnTo>
                    <a:pt x="20919" y="48"/>
                  </a:lnTo>
                  <a:lnTo>
                    <a:pt x="179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1174075" y="3364350"/>
              <a:ext cx="590625" cy="42300"/>
            </a:xfrm>
            <a:custGeom>
              <a:avLst/>
              <a:gdLst/>
              <a:ahLst/>
              <a:cxnLst/>
              <a:rect l="l" t="t" r="r" b="b"/>
              <a:pathLst>
                <a:path w="23625" h="1692" extrusionOk="0">
                  <a:moveTo>
                    <a:pt x="23624" y="0"/>
                  </a:moveTo>
                  <a:lnTo>
                    <a:pt x="1" y="290"/>
                  </a:lnTo>
                  <a:lnTo>
                    <a:pt x="49" y="1691"/>
                  </a:lnTo>
                  <a:lnTo>
                    <a:pt x="23624" y="1353"/>
                  </a:lnTo>
                  <a:lnTo>
                    <a:pt x="236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0" name="Google Shape;370;p15"/>
          <p:cNvSpPr/>
          <p:nvPr/>
        </p:nvSpPr>
        <p:spPr>
          <a:xfrm>
            <a:off x="7439088" y="-1836350"/>
            <a:ext cx="2992265" cy="2466359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5"/>
          <p:cNvSpPr/>
          <p:nvPr/>
        </p:nvSpPr>
        <p:spPr>
          <a:xfrm>
            <a:off x="3970750" y="-591525"/>
            <a:ext cx="1202402" cy="1162553"/>
          </a:xfrm>
          <a:custGeom>
            <a:avLst/>
            <a:gdLst/>
            <a:ahLst/>
            <a:cxnLst/>
            <a:rect l="l" t="t" r="r" b="b"/>
            <a:pathLst>
              <a:path w="26282" h="25411" extrusionOk="0">
                <a:moveTo>
                  <a:pt x="12754" y="5749"/>
                </a:moveTo>
                <a:lnTo>
                  <a:pt x="13238" y="5797"/>
                </a:lnTo>
                <a:lnTo>
                  <a:pt x="13721" y="5894"/>
                </a:lnTo>
                <a:lnTo>
                  <a:pt x="14204" y="5991"/>
                </a:lnTo>
                <a:lnTo>
                  <a:pt x="14687" y="6136"/>
                </a:lnTo>
                <a:lnTo>
                  <a:pt x="15605" y="6522"/>
                </a:lnTo>
                <a:lnTo>
                  <a:pt x="16523" y="7005"/>
                </a:lnTo>
                <a:lnTo>
                  <a:pt x="17392" y="7537"/>
                </a:lnTo>
                <a:lnTo>
                  <a:pt x="17779" y="7826"/>
                </a:lnTo>
                <a:lnTo>
                  <a:pt x="18165" y="8165"/>
                </a:lnTo>
                <a:lnTo>
                  <a:pt x="18552" y="8551"/>
                </a:lnTo>
                <a:lnTo>
                  <a:pt x="18841" y="8937"/>
                </a:lnTo>
                <a:lnTo>
                  <a:pt x="19131" y="9372"/>
                </a:lnTo>
                <a:lnTo>
                  <a:pt x="19373" y="9807"/>
                </a:lnTo>
                <a:lnTo>
                  <a:pt x="19614" y="10435"/>
                </a:lnTo>
                <a:lnTo>
                  <a:pt x="19759" y="11160"/>
                </a:lnTo>
                <a:lnTo>
                  <a:pt x="19808" y="11836"/>
                </a:lnTo>
                <a:lnTo>
                  <a:pt x="19759" y="12561"/>
                </a:lnTo>
                <a:lnTo>
                  <a:pt x="19663" y="13285"/>
                </a:lnTo>
                <a:lnTo>
                  <a:pt x="19469" y="13962"/>
                </a:lnTo>
                <a:lnTo>
                  <a:pt x="19180" y="14638"/>
                </a:lnTo>
                <a:lnTo>
                  <a:pt x="18841" y="15266"/>
                </a:lnTo>
                <a:lnTo>
                  <a:pt x="18552" y="15797"/>
                </a:lnTo>
                <a:lnTo>
                  <a:pt x="18165" y="16329"/>
                </a:lnTo>
                <a:lnTo>
                  <a:pt x="17730" y="16812"/>
                </a:lnTo>
                <a:lnTo>
                  <a:pt x="17296" y="17247"/>
                </a:lnTo>
                <a:lnTo>
                  <a:pt x="16812" y="17681"/>
                </a:lnTo>
                <a:lnTo>
                  <a:pt x="16329" y="18068"/>
                </a:lnTo>
                <a:lnTo>
                  <a:pt x="15798" y="18358"/>
                </a:lnTo>
                <a:lnTo>
                  <a:pt x="15218" y="18648"/>
                </a:lnTo>
                <a:lnTo>
                  <a:pt x="14590" y="18889"/>
                </a:lnTo>
                <a:lnTo>
                  <a:pt x="14011" y="19034"/>
                </a:lnTo>
                <a:lnTo>
                  <a:pt x="13383" y="19131"/>
                </a:lnTo>
                <a:lnTo>
                  <a:pt x="12754" y="19179"/>
                </a:lnTo>
                <a:lnTo>
                  <a:pt x="12126" y="19179"/>
                </a:lnTo>
                <a:lnTo>
                  <a:pt x="11498" y="19082"/>
                </a:lnTo>
                <a:lnTo>
                  <a:pt x="10870" y="18937"/>
                </a:lnTo>
                <a:lnTo>
                  <a:pt x="10291" y="18696"/>
                </a:lnTo>
                <a:lnTo>
                  <a:pt x="9759" y="18406"/>
                </a:lnTo>
                <a:lnTo>
                  <a:pt x="9228" y="18068"/>
                </a:lnTo>
                <a:lnTo>
                  <a:pt x="8793" y="17681"/>
                </a:lnTo>
                <a:lnTo>
                  <a:pt x="8407" y="17247"/>
                </a:lnTo>
                <a:lnTo>
                  <a:pt x="8068" y="16764"/>
                </a:lnTo>
                <a:lnTo>
                  <a:pt x="7779" y="16280"/>
                </a:lnTo>
                <a:lnTo>
                  <a:pt x="7537" y="15701"/>
                </a:lnTo>
                <a:lnTo>
                  <a:pt x="7296" y="15169"/>
                </a:lnTo>
                <a:lnTo>
                  <a:pt x="7151" y="14590"/>
                </a:lnTo>
                <a:lnTo>
                  <a:pt x="7006" y="13962"/>
                </a:lnTo>
                <a:lnTo>
                  <a:pt x="6909" y="13382"/>
                </a:lnTo>
                <a:lnTo>
                  <a:pt x="6861" y="12754"/>
                </a:lnTo>
                <a:lnTo>
                  <a:pt x="6861" y="12174"/>
                </a:lnTo>
                <a:lnTo>
                  <a:pt x="6861" y="11546"/>
                </a:lnTo>
                <a:lnTo>
                  <a:pt x="6909" y="10966"/>
                </a:lnTo>
                <a:lnTo>
                  <a:pt x="7006" y="10387"/>
                </a:lnTo>
                <a:lnTo>
                  <a:pt x="7102" y="9904"/>
                </a:lnTo>
                <a:lnTo>
                  <a:pt x="7247" y="9372"/>
                </a:lnTo>
                <a:lnTo>
                  <a:pt x="7440" y="8889"/>
                </a:lnTo>
                <a:lnTo>
                  <a:pt x="7682" y="8406"/>
                </a:lnTo>
                <a:lnTo>
                  <a:pt x="7924" y="7971"/>
                </a:lnTo>
                <a:lnTo>
                  <a:pt x="8213" y="7537"/>
                </a:lnTo>
                <a:lnTo>
                  <a:pt x="8600" y="7150"/>
                </a:lnTo>
                <a:lnTo>
                  <a:pt x="8986" y="6812"/>
                </a:lnTo>
                <a:lnTo>
                  <a:pt x="9373" y="6522"/>
                </a:lnTo>
                <a:lnTo>
                  <a:pt x="9808" y="6280"/>
                </a:lnTo>
                <a:lnTo>
                  <a:pt x="10291" y="6087"/>
                </a:lnTo>
                <a:lnTo>
                  <a:pt x="10725" y="5942"/>
                </a:lnTo>
                <a:lnTo>
                  <a:pt x="11257" y="5797"/>
                </a:lnTo>
                <a:lnTo>
                  <a:pt x="11740" y="5749"/>
                </a:lnTo>
                <a:close/>
                <a:moveTo>
                  <a:pt x="11015" y="0"/>
                </a:moveTo>
                <a:lnTo>
                  <a:pt x="9856" y="97"/>
                </a:lnTo>
                <a:lnTo>
                  <a:pt x="8697" y="338"/>
                </a:lnTo>
                <a:lnTo>
                  <a:pt x="7585" y="628"/>
                </a:lnTo>
                <a:lnTo>
                  <a:pt x="6523" y="966"/>
                </a:lnTo>
                <a:lnTo>
                  <a:pt x="5991" y="1208"/>
                </a:lnTo>
                <a:lnTo>
                  <a:pt x="5460" y="1450"/>
                </a:lnTo>
                <a:lnTo>
                  <a:pt x="4977" y="1739"/>
                </a:lnTo>
                <a:lnTo>
                  <a:pt x="4494" y="2078"/>
                </a:lnTo>
                <a:lnTo>
                  <a:pt x="4010" y="2416"/>
                </a:lnTo>
                <a:lnTo>
                  <a:pt x="3576" y="2754"/>
                </a:lnTo>
                <a:lnTo>
                  <a:pt x="3141" y="3140"/>
                </a:lnTo>
                <a:lnTo>
                  <a:pt x="2754" y="3575"/>
                </a:lnTo>
                <a:lnTo>
                  <a:pt x="2368" y="4010"/>
                </a:lnTo>
                <a:lnTo>
                  <a:pt x="2030" y="4493"/>
                </a:lnTo>
                <a:lnTo>
                  <a:pt x="1692" y="5024"/>
                </a:lnTo>
                <a:lnTo>
                  <a:pt x="1353" y="5556"/>
                </a:lnTo>
                <a:lnTo>
                  <a:pt x="1112" y="6087"/>
                </a:lnTo>
                <a:lnTo>
                  <a:pt x="870" y="6667"/>
                </a:lnTo>
                <a:lnTo>
                  <a:pt x="629" y="7247"/>
                </a:lnTo>
                <a:lnTo>
                  <a:pt x="436" y="7826"/>
                </a:lnTo>
                <a:lnTo>
                  <a:pt x="291" y="8406"/>
                </a:lnTo>
                <a:lnTo>
                  <a:pt x="194" y="9034"/>
                </a:lnTo>
                <a:lnTo>
                  <a:pt x="97" y="9662"/>
                </a:lnTo>
                <a:lnTo>
                  <a:pt x="49" y="10242"/>
                </a:lnTo>
                <a:lnTo>
                  <a:pt x="1" y="10870"/>
                </a:lnTo>
                <a:lnTo>
                  <a:pt x="1" y="11498"/>
                </a:lnTo>
                <a:lnTo>
                  <a:pt x="49" y="12126"/>
                </a:lnTo>
                <a:lnTo>
                  <a:pt x="97" y="12706"/>
                </a:lnTo>
                <a:lnTo>
                  <a:pt x="194" y="13334"/>
                </a:lnTo>
                <a:lnTo>
                  <a:pt x="339" y="13962"/>
                </a:lnTo>
                <a:lnTo>
                  <a:pt x="629" y="15121"/>
                </a:lnTo>
                <a:lnTo>
                  <a:pt x="1064" y="16280"/>
                </a:lnTo>
                <a:lnTo>
                  <a:pt x="1595" y="17392"/>
                </a:lnTo>
                <a:lnTo>
                  <a:pt x="2223" y="18454"/>
                </a:lnTo>
                <a:lnTo>
                  <a:pt x="2948" y="19469"/>
                </a:lnTo>
                <a:lnTo>
                  <a:pt x="3721" y="20435"/>
                </a:lnTo>
                <a:lnTo>
                  <a:pt x="4542" y="21305"/>
                </a:lnTo>
                <a:lnTo>
                  <a:pt x="5460" y="22126"/>
                </a:lnTo>
                <a:lnTo>
                  <a:pt x="5991" y="22609"/>
                </a:lnTo>
                <a:lnTo>
                  <a:pt x="6571" y="22995"/>
                </a:lnTo>
                <a:lnTo>
                  <a:pt x="7151" y="23382"/>
                </a:lnTo>
                <a:lnTo>
                  <a:pt x="7779" y="23768"/>
                </a:lnTo>
                <a:lnTo>
                  <a:pt x="8358" y="24107"/>
                </a:lnTo>
                <a:lnTo>
                  <a:pt x="8986" y="24396"/>
                </a:lnTo>
                <a:lnTo>
                  <a:pt x="9663" y="24638"/>
                </a:lnTo>
                <a:lnTo>
                  <a:pt x="10291" y="24879"/>
                </a:lnTo>
                <a:lnTo>
                  <a:pt x="10967" y="25073"/>
                </a:lnTo>
                <a:lnTo>
                  <a:pt x="11643" y="25218"/>
                </a:lnTo>
                <a:lnTo>
                  <a:pt x="12320" y="25314"/>
                </a:lnTo>
                <a:lnTo>
                  <a:pt x="12996" y="25411"/>
                </a:lnTo>
                <a:lnTo>
                  <a:pt x="13672" y="25411"/>
                </a:lnTo>
                <a:lnTo>
                  <a:pt x="14397" y="25363"/>
                </a:lnTo>
                <a:lnTo>
                  <a:pt x="15073" y="25266"/>
                </a:lnTo>
                <a:lnTo>
                  <a:pt x="15750" y="25121"/>
                </a:lnTo>
                <a:lnTo>
                  <a:pt x="16668" y="24831"/>
                </a:lnTo>
                <a:lnTo>
                  <a:pt x="17585" y="24445"/>
                </a:lnTo>
                <a:lnTo>
                  <a:pt x="18407" y="23962"/>
                </a:lnTo>
                <a:lnTo>
                  <a:pt x="19228" y="23382"/>
                </a:lnTo>
                <a:lnTo>
                  <a:pt x="20049" y="22802"/>
                </a:lnTo>
                <a:lnTo>
                  <a:pt x="20774" y="22126"/>
                </a:lnTo>
                <a:lnTo>
                  <a:pt x="21450" y="21401"/>
                </a:lnTo>
                <a:lnTo>
                  <a:pt x="22127" y="20677"/>
                </a:lnTo>
                <a:lnTo>
                  <a:pt x="22755" y="19904"/>
                </a:lnTo>
                <a:lnTo>
                  <a:pt x="23334" y="19131"/>
                </a:lnTo>
                <a:lnTo>
                  <a:pt x="23866" y="18309"/>
                </a:lnTo>
                <a:lnTo>
                  <a:pt x="24397" y="17488"/>
                </a:lnTo>
                <a:lnTo>
                  <a:pt x="24832" y="16619"/>
                </a:lnTo>
                <a:lnTo>
                  <a:pt x="25267" y="15749"/>
                </a:lnTo>
                <a:lnTo>
                  <a:pt x="25605" y="14831"/>
                </a:lnTo>
                <a:lnTo>
                  <a:pt x="25895" y="13913"/>
                </a:lnTo>
                <a:lnTo>
                  <a:pt x="26088" y="12947"/>
                </a:lnTo>
                <a:lnTo>
                  <a:pt x="26233" y="11981"/>
                </a:lnTo>
                <a:lnTo>
                  <a:pt x="26281" y="11015"/>
                </a:lnTo>
                <a:lnTo>
                  <a:pt x="26233" y="10000"/>
                </a:lnTo>
                <a:lnTo>
                  <a:pt x="26136" y="9034"/>
                </a:lnTo>
                <a:lnTo>
                  <a:pt x="25895" y="8116"/>
                </a:lnTo>
                <a:lnTo>
                  <a:pt x="25605" y="7198"/>
                </a:lnTo>
                <a:lnTo>
                  <a:pt x="25218" y="6280"/>
                </a:lnTo>
                <a:lnTo>
                  <a:pt x="24928" y="5846"/>
                </a:lnTo>
                <a:lnTo>
                  <a:pt x="24687" y="5459"/>
                </a:lnTo>
                <a:lnTo>
                  <a:pt x="24059" y="4638"/>
                </a:lnTo>
                <a:lnTo>
                  <a:pt x="23383" y="3913"/>
                </a:lnTo>
                <a:lnTo>
                  <a:pt x="22610" y="3237"/>
                </a:lnTo>
                <a:lnTo>
                  <a:pt x="21788" y="2657"/>
                </a:lnTo>
                <a:lnTo>
                  <a:pt x="20919" y="2126"/>
                </a:lnTo>
                <a:lnTo>
                  <a:pt x="20001" y="1643"/>
                </a:lnTo>
                <a:lnTo>
                  <a:pt x="19035" y="1256"/>
                </a:lnTo>
                <a:lnTo>
                  <a:pt x="17972" y="918"/>
                </a:lnTo>
                <a:lnTo>
                  <a:pt x="16909" y="580"/>
                </a:lnTo>
                <a:lnTo>
                  <a:pt x="15750" y="338"/>
                </a:lnTo>
                <a:lnTo>
                  <a:pt x="14590" y="145"/>
                </a:lnTo>
                <a:lnTo>
                  <a:pt x="13383" y="49"/>
                </a:lnTo>
                <a:lnTo>
                  <a:pt x="1222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15"/>
          <p:cNvSpPr/>
          <p:nvPr/>
        </p:nvSpPr>
        <p:spPr>
          <a:xfrm>
            <a:off x="7130325" y="4276300"/>
            <a:ext cx="494505" cy="474409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8075" y="445025"/>
            <a:ext cx="790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nchers"/>
              <a:buNone/>
              <a:defRPr sz="34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nchers"/>
              <a:buNone/>
              <a:defRPr sz="34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nchers"/>
              <a:buNone/>
              <a:defRPr sz="34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nchers"/>
              <a:buNone/>
              <a:defRPr sz="34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nchers"/>
              <a:buNone/>
              <a:defRPr sz="34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nchers"/>
              <a:buNone/>
              <a:defRPr sz="34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nchers"/>
              <a:buNone/>
              <a:defRPr sz="34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nchers"/>
              <a:buNone/>
              <a:defRPr sz="34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nchers"/>
              <a:buNone/>
              <a:defRPr sz="3400">
                <a:solidFill>
                  <a:schemeClr val="dk1"/>
                </a:solidFill>
                <a:latin typeface="Ranchers"/>
                <a:ea typeface="Ranchers"/>
                <a:cs typeface="Ranchers"/>
                <a:sym typeface="Rancher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8075" y="1152475"/>
            <a:ext cx="7907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8" r:id="rId8"/>
    <p:sldLayoutId id="2147483661" r:id="rId9"/>
    <p:sldLayoutId id="2147483663" r:id="rId10"/>
    <p:sldLayoutId id="2147483664" r:id="rId11"/>
    <p:sldLayoutId id="2147483669" r:id="rId12"/>
    <p:sldLayoutId id="2147483677" r:id="rId13"/>
    <p:sldLayoutId id="2147483679" r:id="rId14"/>
    <p:sldLayoutId id="2147483680" r:id="rId15"/>
    <p:sldLayoutId id="2147483681" r:id="rId16"/>
    <p:sldLayoutId id="2147483684" r:id="rId17"/>
    <p:sldLayoutId id="2147483685" r:id="rId18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top-8-software-development-models-used-in-industry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gif"/><Relationship Id="rId5" Type="http://schemas.openxmlformats.org/officeDocument/2006/relationships/hyperlink" Target="https://www.geeksforgeeks.org/software-development/" TargetMode="External"/><Relationship Id="rId4" Type="http://schemas.openxmlformats.org/officeDocument/2006/relationships/hyperlink" Target="https://www.geeksforgeeks.org/software-engineering-software-project-management-plan-spmp/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hyperlink" Target="https://medium.com/@fengliu_367/getting-started-with-webrtc-a-practical-guide-with-example-code-b0f60efdd0a7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w3.school.com/" TargetMode="External"/><Relationship Id="rId5" Type="http://schemas.openxmlformats.org/officeDocument/2006/relationships/hyperlink" Target="http://www.freepik.com/" TargetMode="External"/><Relationship Id="rId4" Type="http://schemas.openxmlformats.org/officeDocument/2006/relationships/hyperlink" Target="http://www.google.com/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5" name="Google Shape;995;p43"/>
          <p:cNvGrpSpPr/>
          <p:nvPr/>
        </p:nvGrpSpPr>
        <p:grpSpPr>
          <a:xfrm rot="305248">
            <a:off x="5806397" y="1692766"/>
            <a:ext cx="3381093" cy="5218873"/>
            <a:chOff x="3070313" y="1933800"/>
            <a:chExt cx="1147225" cy="1555675"/>
          </a:xfrm>
        </p:grpSpPr>
        <p:sp>
          <p:nvSpPr>
            <p:cNvPr id="996" name="Google Shape;996;p43"/>
            <p:cNvSpPr/>
            <p:nvPr/>
          </p:nvSpPr>
          <p:spPr>
            <a:xfrm>
              <a:off x="3652888" y="2092675"/>
              <a:ext cx="421925" cy="421925"/>
            </a:xfrm>
            <a:custGeom>
              <a:avLst/>
              <a:gdLst/>
              <a:ahLst/>
              <a:cxnLst/>
              <a:rect l="l" t="t" r="r" b="b"/>
              <a:pathLst>
                <a:path w="16877" h="16877" extrusionOk="0">
                  <a:moveTo>
                    <a:pt x="8008" y="1"/>
                  </a:moveTo>
                  <a:lnTo>
                    <a:pt x="7577" y="37"/>
                  </a:lnTo>
                  <a:lnTo>
                    <a:pt x="6715" y="180"/>
                  </a:lnTo>
                  <a:lnTo>
                    <a:pt x="5925" y="360"/>
                  </a:lnTo>
                  <a:lnTo>
                    <a:pt x="5136" y="647"/>
                  </a:lnTo>
                  <a:lnTo>
                    <a:pt x="4417" y="1006"/>
                  </a:lnTo>
                  <a:lnTo>
                    <a:pt x="3699" y="1437"/>
                  </a:lnTo>
                  <a:lnTo>
                    <a:pt x="3053" y="1940"/>
                  </a:lnTo>
                  <a:lnTo>
                    <a:pt x="2443" y="2478"/>
                  </a:lnTo>
                  <a:lnTo>
                    <a:pt x="1904" y="3053"/>
                  </a:lnTo>
                  <a:lnTo>
                    <a:pt x="1437" y="3735"/>
                  </a:lnTo>
                  <a:lnTo>
                    <a:pt x="1006" y="4417"/>
                  </a:lnTo>
                  <a:lnTo>
                    <a:pt x="647" y="5135"/>
                  </a:lnTo>
                  <a:lnTo>
                    <a:pt x="360" y="5925"/>
                  </a:lnTo>
                  <a:lnTo>
                    <a:pt x="145" y="6751"/>
                  </a:lnTo>
                  <a:lnTo>
                    <a:pt x="37" y="7577"/>
                  </a:lnTo>
                  <a:lnTo>
                    <a:pt x="1" y="8008"/>
                  </a:lnTo>
                  <a:lnTo>
                    <a:pt x="1" y="8439"/>
                  </a:lnTo>
                  <a:lnTo>
                    <a:pt x="1" y="9157"/>
                  </a:lnTo>
                  <a:lnTo>
                    <a:pt x="109" y="9875"/>
                  </a:lnTo>
                  <a:lnTo>
                    <a:pt x="252" y="10557"/>
                  </a:lnTo>
                  <a:lnTo>
                    <a:pt x="468" y="11239"/>
                  </a:lnTo>
                  <a:lnTo>
                    <a:pt x="719" y="11886"/>
                  </a:lnTo>
                  <a:lnTo>
                    <a:pt x="1006" y="12496"/>
                  </a:lnTo>
                  <a:lnTo>
                    <a:pt x="1365" y="13071"/>
                  </a:lnTo>
                  <a:lnTo>
                    <a:pt x="1760" y="13645"/>
                  </a:lnTo>
                  <a:lnTo>
                    <a:pt x="2083" y="14004"/>
                  </a:lnTo>
                  <a:lnTo>
                    <a:pt x="2407" y="14327"/>
                  </a:lnTo>
                  <a:lnTo>
                    <a:pt x="2730" y="14651"/>
                  </a:lnTo>
                  <a:lnTo>
                    <a:pt x="3089" y="14974"/>
                  </a:lnTo>
                  <a:lnTo>
                    <a:pt x="3448" y="15261"/>
                  </a:lnTo>
                  <a:lnTo>
                    <a:pt x="3843" y="15512"/>
                  </a:lnTo>
                  <a:lnTo>
                    <a:pt x="4238" y="15764"/>
                  </a:lnTo>
                  <a:lnTo>
                    <a:pt x="4669" y="15979"/>
                  </a:lnTo>
                  <a:lnTo>
                    <a:pt x="5100" y="16195"/>
                  </a:lnTo>
                  <a:lnTo>
                    <a:pt x="5530" y="16374"/>
                  </a:lnTo>
                  <a:lnTo>
                    <a:pt x="5997" y="16518"/>
                  </a:lnTo>
                  <a:lnTo>
                    <a:pt x="6464" y="16661"/>
                  </a:lnTo>
                  <a:lnTo>
                    <a:pt x="6931" y="16733"/>
                  </a:lnTo>
                  <a:lnTo>
                    <a:pt x="7434" y="16805"/>
                  </a:lnTo>
                  <a:lnTo>
                    <a:pt x="7936" y="16877"/>
                  </a:lnTo>
                  <a:lnTo>
                    <a:pt x="8870" y="16877"/>
                  </a:lnTo>
                  <a:lnTo>
                    <a:pt x="9301" y="16841"/>
                  </a:lnTo>
                  <a:lnTo>
                    <a:pt x="10126" y="16697"/>
                  </a:lnTo>
                  <a:lnTo>
                    <a:pt x="10916" y="16482"/>
                  </a:lnTo>
                  <a:lnTo>
                    <a:pt x="11706" y="16230"/>
                  </a:lnTo>
                  <a:lnTo>
                    <a:pt x="12460" y="15871"/>
                  </a:lnTo>
                  <a:lnTo>
                    <a:pt x="13143" y="15440"/>
                  </a:lnTo>
                  <a:lnTo>
                    <a:pt x="13789" y="14938"/>
                  </a:lnTo>
                  <a:lnTo>
                    <a:pt x="14399" y="14399"/>
                  </a:lnTo>
                  <a:lnTo>
                    <a:pt x="14938" y="13789"/>
                  </a:lnTo>
                  <a:lnTo>
                    <a:pt x="15441" y="13142"/>
                  </a:lnTo>
                  <a:lnTo>
                    <a:pt x="15836" y="12460"/>
                  </a:lnTo>
                  <a:lnTo>
                    <a:pt x="16195" y="11706"/>
                  </a:lnTo>
                  <a:lnTo>
                    <a:pt x="16482" y="10952"/>
                  </a:lnTo>
                  <a:lnTo>
                    <a:pt x="16697" y="10126"/>
                  </a:lnTo>
                  <a:lnTo>
                    <a:pt x="16805" y="9300"/>
                  </a:lnTo>
                  <a:lnTo>
                    <a:pt x="16841" y="8870"/>
                  </a:lnTo>
                  <a:lnTo>
                    <a:pt x="16877" y="8439"/>
                  </a:lnTo>
                  <a:lnTo>
                    <a:pt x="16841" y="7972"/>
                  </a:lnTo>
                  <a:lnTo>
                    <a:pt x="16805" y="7505"/>
                  </a:lnTo>
                  <a:lnTo>
                    <a:pt x="16769" y="7074"/>
                  </a:lnTo>
                  <a:lnTo>
                    <a:pt x="16661" y="6608"/>
                  </a:lnTo>
                  <a:lnTo>
                    <a:pt x="16554" y="6177"/>
                  </a:lnTo>
                  <a:lnTo>
                    <a:pt x="16446" y="5746"/>
                  </a:lnTo>
                  <a:lnTo>
                    <a:pt x="16266" y="5351"/>
                  </a:lnTo>
                  <a:lnTo>
                    <a:pt x="16123" y="4920"/>
                  </a:lnTo>
                  <a:lnTo>
                    <a:pt x="15907" y="4561"/>
                  </a:lnTo>
                  <a:lnTo>
                    <a:pt x="15692" y="4166"/>
                  </a:lnTo>
                  <a:lnTo>
                    <a:pt x="15477" y="3807"/>
                  </a:lnTo>
                  <a:lnTo>
                    <a:pt x="15225" y="3448"/>
                  </a:lnTo>
                  <a:lnTo>
                    <a:pt x="14974" y="3089"/>
                  </a:lnTo>
                  <a:lnTo>
                    <a:pt x="14687" y="2766"/>
                  </a:lnTo>
                  <a:lnTo>
                    <a:pt x="14363" y="2442"/>
                  </a:lnTo>
                  <a:lnTo>
                    <a:pt x="14040" y="2155"/>
                  </a:lnTo>
                  <a:lnTo>
                    <a:pt x="13466" y="1688"/>
                  </a:lnTo>
                  <a:lnTo>
                    <a:pt x="12855" y="1257"/>
                  </a:lnTo>
                  <a:lnTo>
                    <a:pt x="12173" y="898"/>
                  </a:lnTo>
                  <a:lnTo>
                    <a:pt x="11491" y="575"/>
                  </a:lnTo>
                  <a:lnTo>
                    <a:pt x="10773" y="324"/>
                  </a:lnTo>
                  <a:lnTo>
                    <a:pt x="10019" y="144"/>
                  </a:lnTo>
                  <a:lnTo>
                    <a:pt x="9229" y="37"/>
                  </a:lnTo>
                  <a:lnTo>
                    <a:pt x="84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3692388" y="2079225"/>
              <a:ext cx="388725" cy="573625"/>
            </a:xfrm>
            <a:custGeom>
              <a:avLst/>
              <a:gdLst/>
              <a:ahLst/>
              <a:cxnLst/>
              <a:rect l="l" t="t" r="r" b="b"/>
              <a:pathLst>
                <a:path w="15549" h="22945" extrusionOk="0">
                  <a:moveTo>
                    <a:pt x="7864" y="0"/>
                  </a:moveTo>
                  <a:lnTo>
                    <a:pt x="7074" y="36"/>
                  </a:lnTo>
                  <a:lnTo>
                    <a:pt x="6177" y="144"/>
                  </a:lnTo>
                  <a:lnTo>
                    <a:pt x="5387" y="323"/>
                  </a:lnTo>
                  <a:lnTo>
                    <a:pt x="4669" y="503"/>
                  </a:lnTo>
                  <a:lnTo>
                    <a:pt x="4022" y="754"/>
                  </a:lnTo>
                  <a:lnTo>
                    <a:pt x="3412" y="1077"/>
                  </a:lnTo>
                  <a:lnTo>
                    <a:pt x="2909" y="1400"/>
                  </a:lnTo>
                  <a:lnTo>
                    <a:pt x="2406" y="1760"/>
                  </a:lnTo>
                  <a:lnTo>
                    <a:pt x="2012" y="2155"/>
                  </a:lnTo>
                  <a:lnTo>
                    <a:pt x="1617" y="2621"/>
                  </a:lnTo>
                  <a:lnTo>
                    <a:pt x="1293" y="3088"/>
                  </a:lnTo>
                  <a:lnTo>
                    <a:pt x="1006" y="3591"/>
                  </a:lnTo>
                  <a:lnTo>
                    <a:pt x="791" y="4129"/>
                  </a:lnTo>
                  <a:lnTo>
                    <a:pt x="575" y="4668"/>
                  </a:lnTo>
                  <a:lnTo>
                    <a:pt x="396" y="5278"/>
                  </a:lnTo>
                  <a:lnTo>
                    <a:pt x="252" y="5853"/>
                  </a:lnTo>
                  <a:lnTo>
                    <a:pt x="144" y="6499"/>
                  </a:lnTo>
                  <a:lnTo>
                    <a:pt x="37" y="7146"/>
                  </a:lnTo>
                  <a:lnTo>
                    <a:pt x="1" y="7792"/>
                  </a:lnTo>
                  <a:lnTo>
                    <a:pt x="1" y="8330"/>
                  </a:lnTo>
                  <a:lnTo>
                    <a:pt x="37" y="9013"/>
                  </a:lnTo>
                  <a:lnTo>
                    <a:pt x="108" y="9803"/>
                  </a:lnTo>
                  <a:lnTo>
                    <a:pt x="216" y="10628"/>
                  </a:lnTo>
                  <a:lnTo>
                    <a:pt x="360" y="11526"/>
                  </a:lnTo>
                  <a:lnTo>
                    <a:pt x="575" y="12424"/>
                  </a:lnTo>
                  <a:lnTo>
                    <a:pt x="863" y="13321"/>
                  </a:lnTo>
                  <a:lnTo>
                    <a:pt x="1006" y="13752"/>
                  </a:lnTo>
                  <a:lnTo>
                    <a:pt x="1222" y="14183"/>
                  </a:lnTo>
                  <a:lnTo>
                    <a:pt x="1437" y="14614"/>
                  </a:lnTo>
                  <a:lnTo>
                    <a:pt x="1652" y="14973"/>
                  </a:lnTo>
                  <a:lnTo>
                    <a:pt x="1904" y="15368"/>
                  </a:lnTo>
                  <a:lnTo>
                    <a:pt x="2191" y="15691"/>
                  </a:lnTo>
                  <a:lnTo>
                    <a:pt x="2514" y="16014"/>
                  </a:lnTo>
                  <a:lnTo>
                    <a:pt x="2873" y="16302"/>
                  </a:lnTo>
                  <a:lnTo>
                    <a:pt x="3232" y="16553"/>
                  </a:lnTo>
                  <a:lnTo>
                    <a:pt x="3627" y="16768"/>
                  </a:lnTo>
                  <a:lnTo>
                    <a:pt x="4058" y="16948"/>
                  </a:lnTo>
                  <a:lnTo>
                    <a:pt x="4525" y="17092"/>
                  </a:lnTo>
                  <a:lnTo>
                    <a:pt x="5028" y="17163"/>
                  </a:lnTo>
                  <a:lnTo>
                    <a:pt x="5530" y="17199"/>
                  </a:lnTo>
                  <a:lnTo>
                    <a:pt x="6177" y="20036"/>
                  </a:lnTo>
                  <a:lnTo>
                    <a:pt x="7649" y="20539"/>
                  </a:lnTo>
                  <a:lnTo>
                    <a:pt x="10880" y="21580"/>
                  </a:lnTo>
                  <a:lnTo>
                    <a:pt x="14076" y="22585"/>
                  </a:lnTo>
                  <a:lnTo>
                    <a:pt x="15153" y="22873"/>
                  </a:lnTo>
                  <a:lnTo>
                    <a:pt x="15441" y="22944"/>
                  </a:lnTo>
                  <a:lnTo>
                    <a:pt x="15548" y="22944"/>
                  </a:lnTo>
                  <a:lnTo>
                    <a:pt x="15441" y="22442"/>
                  </a:lnTo>
                  <a:lnTo>
                    <a:pt x="15153" y="21364"/>
                  </a:lnTo>
                  <a:lnTo>
                    <a:pt x="14256" y="18133"/>
                  </a:lnTo>
                  <a:lnTo>
                    <a:pt x="12963" y="13537"/>
                  </a:lnTo>
                  <a:lnTo>
                    <a:pt x="13107" y="13357"/>
                  </a:lnTo>
                  <a:lnTo>
                    <a:pt x="13466" y="12855"/>
                  </a:lnTo>
                  <a:lnTo>
                    <a:pt x="13897" y="12065"/>
                  </a:lnTo>
                  <a:lnTo>
                    <a:pt x="14148" y="11598"/>
                  </a:lnTo>
                  <a:lnTo>
                    <a:pt x="14399" y="11059"/>
                  </a:lnTo>
                  <a:lnTo>
                    <a:pt x="14615" y="10485"/>
                  </a:lnTo>
                  <a:lnTo>
                    <a:pt x="14830" y="9910"/>
                  </a:lnTo>
                  <a:lnTo>
                    <a:pt x="14974" y="9264"/>
                  </a:lnTo>
                  <a:lnTo>
                    <a:pt x="15081" y="8618"/>
                  </a:lnTo>
                  <a:lnTo>
                    <a:pt x="15117" y="7935"/>
                  </a:lnTo>
                  <a:lnTo>
                    <a:pt x="15081" y="7289"/>
                  </a:lnTo>
                  <a:lnTo>
                    <a:pt x="15046" y="6930"/>
                  </a:lnTo>
                  <a:lnTo>
                    <a:pt x="14938" y="6607"/>
                  </a:lnTo>
                  <a:lnTo>
                    <a:pt x="14866" y="6284"/>
                  </a:lnTo>
                  <a:lnTo>
                    <a:pt x="14722" y="5925"/>
                  </a:lnTo>
                  <a:lnTo>
                    <a:pt x="14471" y="5278"/>
                  </a:lnTo>
                  <a:lnTo>
                    <a:pt x="14148" y="4632"/>
                  </a:lnTo>
                  <a:lnTo>
                    <a:pt x="13825" y="4022"/>
                  </a:lnTo>
                  <a:lnTo>
                    <a:pt x="13466" y="3411"/>
                  </a:lnTo>
                  <a:lnTo>
                    <a:pt x="13071" y="2873"/>
                  </a:lnTo>
                  <a:lnTo>
                    <a:pt x="12676" y="2334"/>
                  </a:lnTo>
                  <a:lnTo>
                    <a:pt x="12209" y="1867"/>
                  </a:lnTo>
                  <a:lnTo>
                    <a:pt x="11742" y="1400"/>
                  </a:lnTo>
                  <a:lnTo>
                    <a:pt x="11204" y="1005"/>
                  </a:lnTo>
                  <a:lnTo>
                    <a:pt x="10629" y="682"/>
                  </a:lnTo>
                  <a:lnTo>
                    <a:pt x="10019" y="431"/>
                  </a:lnTo>
                  <a:lnTo>
                    <a:pt x="9372" y="216"/>
                  </a:lnTo>
                  <a:lnTo>
                    <a:pt x="8654" y="72"/>
                  </a:lnTo>
                  <a:lnTo>
                    <a:pt x="78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3830638" y="2445450"/>
              <a:ext cx="140950" cy="114050"/>
            </a:xfrm>
            <a:custGeom>
              <a:avLst/>
              <a:gdLst/>
              <a:ahLst/>
              <a:cxnLst/>
              <a:rect l="l" t="t" r="r" b="b"/>
              <a:pathLst>
                <a:path w="5638" h="4562" extrusionOk="0">
                  <a:moveTo>
                    <a:pt x="5638" y="1"/>
                  </a:moveTo>
                  <a:lnTo>
                    <a:pt x="5135" y="360"/>
                  </a:lnTo>
                  <a:lnTo>
                    <a:pt x="4525" y="719"/>
                  </a:lnTo>
                  <a:lnTo>
                    <a:pt x="3806" y="1150"/>
                  </a:lnTo>
                  <a:lnTo>
                    <a:pt x="2945" y="1581"/>
                  </a:lnTo>
                  <a:lnTo>
                    <a:pt x="1975" y="2012"/>
                  </a:lnTo>
                  <a:lnTo>
                    <a:pt x="1508" y="2191"/>
                  </a:lnTo>
                  <a:lnTo>
                    <a:pt x="1006" y="2335"/>
                  </a:lnTo>
                  <a:lnTo>
                    <a:pt x="503" y="2478"/>
                  </a:lnTo>
                  <a:lnTo>
                    <a:pt x="0" y="2550"/>
                  </a:lnTo>
                  <a:lnTo>
                    <a:pt x="467" y="4561"/>
                  </a:lnTo>
                  <a:lnTo>
                    <a:pt x="1185" y="4346"/>
                  </a:lnTo>
                  <a:lnTo>
                    <a:pt x="1832" y="4058"/>
                  </a:lnTo>
                  <a:lnTo>
                    <a:pt x="2406" y="3771"/>
                  </a:lnTo>
                  <a:lnTo>
                    <a:pt x="2945" y="3412"/>
                  </a:lnTo>
                  <a:lnTo>
                    <a:pt x="3411" y="3053"/>
                  </a:lnTo>
                  <a:lnTo>
                    <a:pt x="3842" y="2694"/>
                  </a:lnTo>
                  <a:lnTo>
                    <a:pt x="4201" y="2299"/>
                  </a:lnTo>
                  <a:lnTo>
                    <a:pt x="4525" y="1904"/>
                  </a:lnTo>
                  <a:lnTo>
                    <a:pt x="4812" y="1545"/>
                  </a:lnTo>
                  <a:lnTo>
                    <a:pt x="5027" y="1186"/>
                  </a:lnTo>
                  <a:lnTo>
                    <a:pt x="5386" y="575"/>
                  </a:lnTo>
                  <a:lnTo>
                    <a:pt x="5566" y="145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3696888" y="1933800"/>
              <a:ext cx="487450" cy="474875"/>
            </a:xfrm>
            <a:custGeom>
              <a:avLst/>
              <a:gdLst/>
              <a:ahLst/>
              <a:cxnLst/>
              <a:rect l="l" t="t" r="r" b="b"/>
              <a:pathLst>
                <a:path w="19498" h="18995" extrusionOk="0">
                  <a:moveTo>
                    <a:pt x="3376" y="0"/>
                  </a:moveTo>
                  <a:lnTo>
                    <a:pt x="3052" y="36"/>
                  </a:lnTo>
                  <a:lnTo>
                    <a:pt x="2693" y="72"/>
                  </a:lnTo>
                  <a:lnTo>
                    <a:pt x="2370" y="144"/>
                  </a:lnTo>
                  <a:lnTo>
                    <a:pt x="2047" y="216"/>
                  </a:lnTo>
                  <a:lnTo>
                    <a:pt x="1760" y="359"/>
                  </a:lnTo>
                  <a:lnTo>
                    <a:pt x="1472" y="503"/>
                  </a:lnTo>
                  <a:lnTo>
                    <a:pt x="1221" y="647"/>
                  </a:lnTo>
                  <a:lnTo>
                    <a:pt x="970" y="826"/>
                  </a:lnTo>
                  <a:lnTo>
                    <a:pt x="754" y="1042"/>
                  </a:lnTo>
                  <a:lnTo>
                    <a:pt x="539" y="1293"/>
                  </a:lnTo>
                  <a:lnTo>
                    <a:pt x="395" y="1580"/>
                  </a:lnTo>
                  <a:lnTo>
                    <a:pt x="252" y="1867"/>
                  </a:lnTo>
                  <a:lnTo>
                    <a:pt x="144" y="2191"/>
                  </a:lnTo>
                  <a:lnTo>
                    <a:pt x="72" y="2514"/>
                  </a:lnTo>
                  <a:lnTo>
                    <a:pt x="36" y="2837"/>
                  </a:lnTo>
                  <a:lnTo>
                    <a:pt x="0" y="3160"/>
                  </a:lnTo>
                  <a:lnTo>
                    <a:pt x="0" y="3447"/>
                  </a:lnTo>
                  <a:lnTo>
                    <a:pt x="36" y="4022"/>
                  </a:lnTo>
                  <a:lnTo>
                    <a:pt x="180" y="4560"/>
                  </a:lnTo>
                  <a:lnTo>
                    <a:pt x="359" y="5027"/>
                  </a:lnTo>
                  <a:lnTo>
                    <a:pt x="575" y="5494"/>
                  </a:lnTo>
                  <a:lnTo>
                    <a:pt x="862" y="5889"/>
                  </a:lnTo>
                  <a:lnTo>
                    <a:pt x="1149" y="6248"/>
                  </a:lnTo>
                  <a:lnTo>
                    <a:pt x="1437" y="6571"/>
                  </a:lnTo>
                  <a:lnTo>
                    <a:pt x="1724" y="6858"/>
                  </a:lnTo>
                  <a:lnTo>
                    <a:pt x="2262" y="7289"/>
                  </a:lnTo>
                  <a:lnTo>
                    <a:pt x="2693" y="7541"/>
                  </a:lnTo>
                  <a:lnTo>
                    <a:pt x="2837" y="7612"/>
                  </a:lnTo>
                  <a:lnTo>
                    <a:pt x="3052" y="7936"/>
                  </a:lnTo>
                  <a:lnTo>
                    <a:pt x="3268" y="8223"/>
                  </a:lnTo>
                  <a:lnTo>
                    <a:pt x="3483" y="8474"/>
                  </a:lnTo>
                  <a:lnTo>
                    <a:pt x="3699" y="8690"/>
                  </a:lnTo>
                  <a:lnTo>
                    <a:pt x="3950" y="8905"/>
                  </a:lnTo>
                  <a:lnTo>
                    <a:pt x="4165" y="9085"/>
                  </a:lnTo>
                  <a:lnTo>
                    <a:pt x="4668" y="9336"/>
                  </a:lnTo>
                  <a:lnTo>
                    <a:pt x="5135" y="9551"/>
                  </a:lnTo>
                  <a:lnTo>
                    <a:pt x="5638" y="9659"/>
                  </a:lnTo>
                  <a:lnTo>
                    <a:pt x="6104" y="9731"/>
                  </a:lnTo>
                  <a:lnTo>
                    <a:pt x="6571" y="9731"/>
                  </a:lnTo>
                  <a:lnTo>
                    <a:pt x="7002" y="9695"/>
                  </a:lnTo>
                  <a:lnTo>
                    <a:pt x="7433" y="9659"/>
                  </a:lnTo>
                  <a:lnTo>
                    <a:pt x="7792" y="9551"/>
                  </a:lnTo>
                  <a:lnTo>
                    <a:pt x="8079" y="9480"/>
                  </a:lnTo>
                  <a:lnTo>
                    <a:pt x="8546" y="9300"/>
                  </a:lnTo>
                  <a:lnTo>
                    <a:pt x="8690" y="9228"/>
                  </a:lnTo>
                  <a:lnTo>
                    <a:pt x="8474" y="10198"/>
                  </a:lnTo>
                  <a:lnTo>
                    <a:pt x="8331" y="10988"/>
                  </a:lnTo>
                  <a:lnTo>
                    <a:pt x="8295" y="11706"/>
                  </a:lnTo>
                  <a:lnTo>
                    <a:pt x="8259" y="12316"/>
                  </a:lnTo>
                  <a:lnTo>
                    <a:pt x="8295" y="12819"/>
                  </a:lnTo>
                  <a:lnTo>
                    <a:pt x="8402" y="13214"/>
                  </a:lnTo>
                  <a:lnTo>
                    <a:pt x="8510" y="13537"/>
                  </a:lnTo>
                  <a:lnTo>
                    <a:pt x="8654" y="13788"/>
                  </a:lnTo>
                  <a:lnTo>
                    <a:pt x="8833" y="13968"/>
                  </a:lnTo>
                  <a:lnTo>
                    <a:pt x="8977" y="14112"/>
                  </a:lnTo>
                  <a:lnTo>
                    <a:pt x="9156" y="14183"/>
                  </a:lnTo>
                  <a:lnTo>
                    <a:pt x="9300" y="14255"/>
                  </a:lnTo>
                  <a:lnTo>
                    <a:pt x="9551" y="14291"/>
                  </a:lnTo>
                  <a:lnTo>
                    <a:pt x="9659" y="14255"/>
                  </a:lnTo>
                  <a:lnTo>
                    <a:pt x="10772" y="16553"/>
                  </a:lnTo>
                  <a:lnTo>
                    <a:pt x="10844" y="16804"/>
                  </a:lnTo>
                  <a:lnTo>
                    <a:pt x="10952" y="17056"/>
                  </a:lnTo>
                  <a:lnTo>
                    <a:pt x="11167" y="17415"/>
                  </a:lnTo>
                  <a:lnTo>
                    <a:pt x="11454" y="17774"/>
                  </a:lnTo>
                  <a:lnTo>
                    <a:pt x="11634" y="17989"/>
                  </a:lnTo>
                  <a:lnTo>
                    <a:pt x="11849" y="18169"/>
                  </a:lnTo>
                  <a:lnTo>
                    <a:pt x="12137" y="18348"/>
                  </a:lnTo>
                  <a:lnTo>
                    <a:pt x="12424" y="18528"/>
                  </a:lnTo>
                  <a:lnTo>
                    <a:pt x="12783" y="18708"/>
                  </a:lnTo>
                  <a:lnTo>
                    <a:pt x="13178" y="18851"/>
                  </a:lnTo>
                  <a:lnTo>
                    <a:pt x="13537" y="18959"/>
                  </a:lnTo>
                  <a:lnTo>
                    <a:pt x="13860" y="18995"/>
                  </a:lnTo>
                  <a:lnTo>
                    <a:pt x="14147" y="18959"/>
                  </a:lnTo>
                  <a:lnTo>
                    <a:pt x="14363" y="18923"/>
                  </a:lnTo>
                  <a:lnTo>
                    <a:pt x="14542" y="18815"/>
                  </a:lnTo>
                  <a:lnTo>
                    <a:pt x="14686" y="18672"/>
                  </a:lnTo>
                  <a:lnTo>
                    <a:pt x="14758" y="18528"/>
                  </a:lnTo>
                  <a:lnTo>
                    <a:pt x="14830" y="18384"/>
                  </a:lnTo>
                  <a:lnTo>
                    <a:pt x="14901" y="18205"/>
                  </a:lnTo>
                  <a:lnTo>
                    <a:pt x="14901" y="18025"/>
                  </a:lnTo>
                  <a:lnTo>
                    <a:pt x="14901" y="17666"/>
                  </a:lnTo>
                  <a:lnTo>
                    <a:pt x="14866" y="17343"/>
                  </a:lnTo>
                  <a:lnTo>
                    <a:pt x="15045" y="17307"/>
                  </a:lnTo>
                  <a:lnTo>
                    <a:pt x="15512" y="17235"/>
                  </a:lnTo>
                  <a:lnTo>
                    <a:pt x="16194" y="17020"/>
                  </a:lnTo>
                  <a:lnTo>
                    <a:pt x="16589" y="16876"/>
                  </a:lnTo>
                  <a:lnTo>
                    <a:pt x="16984" y="16697"/>
                  </a:lnTo>
                  <a:lnTo>
                    <a:pt x="17379" y="16481"/>
                  </a:lnTo>
                  <a:lnTo>
                    <a:pt x="17774" y="16230"/>
                  </a:lnTo>
                  <a:lnTo>
                    <a:pt x="18169" y="15943"/>
                  </a:lnTo>
                  <a:lnTo>
                    <a:pt x="18528" y="15584"/>
                  </a:lnTo>
                  <a:lnTo>
                    <a:pt x="18851" y="15153"/>
                  </a:lnTo>
                  <a:lnTo>
                    <a:pt x="19138" y="14686"/>
                  </a:lnTo>
                  <a:lnTo>
                    <a:pt x="19246" y="14435"/>
                  </a:lnTo>
                  <a:lnTo>
                    <a:pt x="19318" y="14183"/>
                  </a:lnTo>
                  <a:lnTo>
                    <a:pt x="19426" y="13896"/>
                  </a:lnTo>
                  <a:lnTo>
                    <a:pt x="19462" y="13573"/>
                  </a:lnTo>
                  <a:lnTo>
                    <a:pt x="19497" y="13286"/>
                  </a:lnTo>
                  <a:lnTo>
                    <a:pt x="19497" y="12998"/>
                  </a:lnTo>
                  <a:lnTo>
                    <a:pt x="19462" y="12711"/>
                  </a:lnTo>
                  <a:lnTo>
                    <a:pt x="19426" y="12460"/>
                  </a:lnTo>
                  <a:lnTo>
                    <a:pt x="19318" y="12244"/>
                  </a:lnTo>
                  <a:lnTo>
                    <a:pt x="19210" y="12029"/>
                  </a:lnTo>
                  <a:lnTo>
                    <a:pt x="19103" y="11813"/>
                  </a:lnTo>
                  <a:lnTo>
                    <a:pt x="18959" y="11634"/>
                  </a:lnTo>
                  <a:lnTo>
                    <a:pt x="18600" y="11275"/>
                  </a:lnTo>
                  <a:lnTo>
                    <a:pt x="18205" y="10988"/>
                  </a:lnTo>
                  <a:lnTo>
                    <a:pt x="17774" y="10772"/>
                  </a:lnTo>
                  <a:lnTo>
                    <a:pt x="17343" y="10557"/>
                  </a:lnTo>
                  <a:lnTo>
                    <a:pt x="16876" y="10413"/>
                  </a:lnTo>
                  <a:lnTo>
                    <a:pt x="16410" y="10305"/>
                  </a:lnTo>
                  <a:lnTo>
                    <a:pt x="15620" y="10126"/>
                  </a:lnTo>
                  <a:lnTo>
                    <a:pt x="15045" y="10054"/>
                  </a:lnTo>
                  <a:lnTo>
                    <a:pt x="14794" y="10054"/>
                  </a:lnTo>
                  <a:lnTo>
                    <a:pt x="14866" y="9946"/>
                  </a:lnTo>
                  <a:lnTo>
                    <a:pt x="14937" y="9623"/>
                  </a:lnTo>
                  <a:lnTo>
                    <a:pt x="15045" y="9085"/>
                  </a:lnTo>
                  <a:lnTo>
                    <a:pt x="15117" y="8438"/>
                  </a:lnTo>
                  <a:lnTo>
                    <a:pt x="15153" y="8043"/>
                  </a:lnTo>
                  <a:lnTo>
                    <a:pt x="15117" y="7612"/>
                  </a:lnTo>
                  <a:lnTo>
                    <a:pt x="15081" y="7182"/>
                  </a:lnTo>
                  <a:lnTo>
                    <a:pt x="15009" y="6751"/>
                  </a:lnTo>
                  <a:lnTo>
                    <a:pt x="14866" y="6248"/>
                  </a:lnTo>
                  <a:lnTo>
                    <a:pt x="14686" y="5781"/>
                  </a:lnTo>
                  <a:lnTo>
                    <a:pt x="14471" y="5279"/>
                  </a:lnTo>
                  <a:lnTo>
                    <a:pt x="14183" y="4776"/>
                  </a:lnTo>
                  <a:lnTo>
                    <a:pt x="13860" y="4309"/>
                  </a:lnTo>
                  <a:lnTo>
                    <a:pt x="13465" y="3914"/>
                  </a:lnTo>
                  <a:lnTo>
                    <a:pt x="13106" y="3627"/>
                  </a:lnTo>
                  <a:lnTo>
                    <a:pt x="12675" y="3375"/>
                  </a:lnTo>
                  <a:lnTo>
                    <a:pt x="12280" y="3196"/>
                  </a:lnTo>
                  <a:lnTo>
                    <a:pt x="11849" y="3088"/>
                  </a:lnTo>
                  <a:lnTo>
                    <a:pt x="11454" y="3016"/>
                  </a:lnTo>
                  <a:lnTo>
                    <a:pt x="11059" y="2981"/>
                  </a:lnTo>
                  <a:lnTo>
                    <a:pt x="10665" y="2945"/>
                  </a:lnTo>
                  <a:lnTo>
                    <a:pt x="10341" y="2981"/>
                  </a:lnTo>
                  <a:lnTo>
                    <a:pt x="9731" y="3052"/>
                  </a:lnTo>
                  <a:lnTo>
                    <a:pt x="9336" y="3160"/>
                  </a:lnTo>
                  <a:lnTo>
                    <a:pt x="9192" y="3196"/>
                  </a:lnTo>
                  <a:lnTo>
                    <a:pt x="9049" y="2873"/>
                  </a:lnTo>
                  <a:lnTo>
                    <a:pt x="8869" y="2586"/>
                  </a:lnTo>
                  <a:lnTo>
                    <a:pt x="8654" y="2298"/>
                  </a:lnTo>
                  <a:lnTo>
                    <a:pt x="8438" y="2011"/>
                  </a:lnTo>
                  <a:lnTo>
                    <a:pt x="8187" y="1760"/>
                  </a:lnTo>
                  <a:lnTo>
                    <a:pt x="7900" y="1508"/>
                  </a:lnTo>
                  <a:lnTo>
                    <a:pt x="7612" y="1293"/>
                  </a:lnTo>
                  <a:lnTo>
                    <a:pt x="7289" y="1077"/>
                  </a:lnTo>
                  <a:lnTo>
                    <a:pt x="6643" y="718"/>
                  </a:lnTo>
                  <a:lnTo>
                    <a:pt x="5925" y="431"/>
                  </a:lnTo>
                  <a:lnTo>
                    <a:pt x="5207" y="180"/>
                  </a:lnTo>
                  <a:lnTo>
                    <a:pt x="4489" y="36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4060438" y="2013675"/>
              <a:ext cx="39525" cy="177775"/>
            </a:xfrm>
            <a:custGeom>
              <a:avLst/>
              <a:gdLst/>
              <a:ahLst/>
              <a:cxnLst/>
              <a:rect l="l" t="t" r="r" b="b"/>
              <a:pathLst>
                <a:path w="1581" h="7111" extrusionOk="0">
                  <a:moveTo>
                    <a:pt x="395" y="1"/>
                  </a:moveTo>
                  <a:lnTo>
                    <a:pt x="324" y="37"/>
                  </a:lnTo>
                  <a:lnTo>
                    <a:pt x="252" y="73"/>
                  </a:lnTo>
                  <a:lnTo>
                    <a:pt x="288" y="180"/>
                  </a:lnTo>
                  <a:lnTo>
                    <a:pt x="611" y="827"/>
                  </a:lnTo>
                  <a:lnTo>
                    <a:pt x="898" y="1473"/>
                  </a:lnTo>
                  <a:lnTo>
                    <a:pt x="1149" y="2191"/>
                  </a:lnTo>
                  <a:lnTo>
                    <a:pt x="1293" y="2909"/>
                  </a:lnTo>
                  <a:lnTo>
                    <a:pt x="1329" y="3268"/>
                  </a:lnTo>
                  <a:lnTo>
                    <a:pt x="1365" y="3627"/>
                  </a:lnTo>
                  <a:lnTo>
                    <a:pt x="1365" y="3987"/>
                  </a:lnTo>
                  <a:lnTo>
                    <a:pt x="1329" y="4346"/>
                  </a:lnTo>
                  <a:lnTo>
                    <a:pt x="1293" y="4705"/>
                  </a:lnTo>
                  <a:lnTo>
                    <a:pt x="1185" y="5064"/>
                  </a:lnTo>
                  <a:lnTo>
                    <a:pt x="1078" y="5423"/>
                  </a:lnTo>
                  <a:lnTo>
                    <a:pt x="934" y="5746"/>
                  </a:lnTo>
                  <a:lnTo>
                    <a:pt x="754" y="6069"/>
                  </a:lnTo>
                  <a:lnTo>
                    <a:pt x="539" y="6392"/>
                  </a:lnTo>
                  <a:lnTo>
                    <a:pt x="288" y="6680"/>
                  </a:lnTo>
                  <a:lnTo>
                    <a:pt x="36" y="6931"/>
                  </a:lnTo>
                  <a:lnTo>
                    <a:pt x="0" y="7003"/>
                  </a:lnTo>
                  <a:lnTo>
                    <a:pt x="0" y="7075"/>
                  </a:lnTo>
                  <a:lnTo>
                    <a:pt x="72" y="7110"/>
                  </a:lnTo>
                  <a:lnTo>
                    <a:pt x="180" y="7075"/>
                  </a:lnTo>
                  <a:lnTo>
                    <a:pt x="431" y="6859"/>
                  </a:lnTo>
                  <a:lnTo>
                    <a:pt x="647" y="6572"/>
                  </a:lnTo>
                  <a:lnTo>
                    <a:pt x="862" y="6320"/>
                  </a:lnTo>
                  <a:lnTo>
                    <a:pt x="1042" y="5997"/>
                  </a:lnTo>
                  <a:lnTo>
                    <a:pt x="1185" y="5710"/>
                  </a:lnTo>
                  <a:lnTo>
                    <a:pt x="1293" y="5387"/>
                  </a:lnTo>
                  <a:lnTo>
                    <a:pt x="1401" y="5028"/>
                  </a:lnTo>
                  <a:lnTo>
                    <a:pt x="1473" y="4705"/>
                  </a:lnTo>
                  <a:lnTo>
                    <a:pt x="1544" y="4310"/>
                  </a:lnTo>
                  <a:lnTo>
                    <a:pt x="1580" y="3951"/>
                  </a:lnTo>
                  <a:lnTo>
                    <a:pt x="1580" y="3556"/>
                  </a:lnTo>
                  <a:lnTo>
                    <a:pt x="1544" y="3197"/>
                  </a:lnTo>
                  <a:lnTo>
                    <a:pt x="1508" y="2802"/>
                  </a:lnTo>
                  <a:lnTo>
                    <a:pt x="1437" y="2443"/>
                  </a:lnTo>
                  <a:lnTo>
                    <a:pt x="1221" y="1724"/>
                  </a:lnTo>
                  <a:lnTo>
                    <a:pt x="1042" y="1294"/>
                  </a:lnTo>
                  <a:lnTo>
                    <a:pt x="862" y="863"/>
                  </a:lnTo>
                  <a:lnTo>
                    <a:pt x="467" y="7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3674438" y="2010100"/>
              <a:ext cx="96975" cy="115825"/>
            </a:xfrm>
            <a:custGeom>
              <a:avLst/>
              <a:gdLst/>
              <a:ahLst/>
              <a:cxnLst/>
              <a:rect l="l" t="t" r="r" b="b"/>
              <a:pathLst>
                <a:path w="3879" h="4633" extrusionOk="0">
                  <a:moveTo>
                    <a:pt x="37" y="0"/>
                  </a:moveTo>
                  <a:lnTo>
                    <a:pt x="1" y="108"/>
                  </a:lnTo>
                  <a:lnTo>
                    <a:pt x="72" y="718"/>
                  </a:lnTo>
                  <a:lnTo>
                    <a:pt x="252" y="1293"/>
                  </a:lnTo>
                  <a:lnTo>
                    <a:pt x="467" y="1867"/>
                  </a:lnTo>
                  <a:lnTo>
                    <a:pt x="755" y="2406"/>
                  </a:lnTo>
                  <a:lnTo>
                    <a:pt x="1114" y="2909"/>
                  </a:lnTo>
                  <a:lnTo>
                    <a:pt x="1545" y="3340"/>
                  </a:lnTo>
                  <a:lnTo>
                    <a:pt x="2011" y="3770"/>
                  </a:lnTo>
                  <a:lnTo>
                    <a:pt x="2514" y="4094"/>
                  </a:lnTo>
                  <a:lnTo>
                    <a:pt x="2801" y="4273"/>
                  </a:lnTo>
                  <a:lnTo>
                    <a:pt x="3124" y="4417"/>
                  </a:lnTo>
                  <a:lnTo>
                    <a:pt x="3448" y="4560"/>
                  </a:lnTo>
                  <a:lnTo>
                    <a:pt x="3771" y="4632"/>
                  </a:lnTo>
                  <a:lnTo>
                    <a:pt x="3843" y="4632"/>
                  </a:lnTo>
                  <a:lnTo>
                    <a:pt x="3879" y="4560"/>
                  </a:lnTo>
                  <a:lnTo>
                    <a:pt x="3879" y="4489"/>
                  </a:lnTo>
                  <a:lnTo>
                    <a:pt x="3843" y="4453"/>
                  </a:lnTo>
                  <a:lnTo>
                    <a:pt x="3268" y="4273"/>
                  </a:lnTo>
                  <a:lnTo>
                    <a:pt x="2730" y="4022"/>
                  </a:lnTo>
                  <a:lnTo>
                    <a:pt x="2263" y="3699"/>
                  </a:lnTo>
                  <a:lnTo>
                    <a:pt x="1796" y="3340"/>
                  </a:lnTo>
                  <a:lnTo>
                    <a:pt x="1365" y="2909"/>
                  </a:lnTo>
                  <a:lnTo>
                    <a:pt x="1042" y="2442"/>
                  </a:lnTo>
                  <a:lnTo>
                    <a:pt x="719" y="1939"/>
                  </a:lnTo>
                  <a:lnTo>
                    <a:pt x="467" y="1401"/>
                  </a:lnTo>
                  <a:lnTo>
                    <a:pt x="360" y="1078"/>
                  </a:lnTo>
                  <a:lnTo>
                    <a:pt x="288" y="754"/>
                  </a:lnTo>
                  <a:lnTo>
                    <a:pt x="216" y="431"/>
                  </a:lnTo>
                  <a:lnTo>
                    <a:pt x="180" y="108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4064913" y="2182450"/>
              <a:ext cx="151750" cy="53875"/>
            </a:xfrm>
            <a:custGeom>
              <a:avLst/>
              <a:gdLst/>
              <a:ahLst/>
              <a:cxnLst/>
              <a:rect l="l" t="t" r="r" b="b"/>
              <a:pathLst>
                <a:path w="6070" h="2155" extrusionOk="0">
                  <a:moveTo>
                    <a:pt x="1760" y="0"/>
                  </a:moveTo>
                  <a:lnTo>
                    <a:pt x="1329" y="36"/>
                  </a:lnTo>
                  <a:lnTo>
                    <a:pt x="934" y="36"/>
                  </a:lnTo>
                  <a:lnTo>
                    <a:pt x="109" y="144"/>
                  </a:lnTo>
                  <a:lnTo>
                    <a:pt x="37" y="180"/>
                  </a:lnTo>
                  <a:lnTo>
                    <a:pt x="1" y="252"/>
                  </a:lnTo>
                  <a:lnTo>
                    <a:pt x="37" y="324"/>
                  </a:lnTo>
                  <a:lnTo>
                    <a:pt x="109" y="359"/>
                  </a:lnTo>
                  <a:lnTo>
                    <a:pt x="755" y="252"/>
                  </a:lnTo>
                  <a:lnTo>
                    <a:pt x="1437" y="216"/>
                  </a:lnTo>
                  <a:lnTo>
                    <a:pt x="2119" y="216"/>
                  </a:lnTo>
                  <a:lnTo>
                    <a:pt x="2478" y="252"/>
                  </a:lnTo>
                  <a:lnTo>
                    <a:pt x="2802" y="324"/>
                  </a:lnTo>
                  <a:lnTo>
                    <a:pt x="3376" y="467"/>
                  </a:lnTo>
                  <a:lnTo>
                    <a:pt x="3915" y="647"/>
                  </a:lnTo>
                  <a:lnTo>
                    <a:pt x="4417" y="898"/>
                  </a:lnTo>
                  <a:lnTo>
                    <a:pt x="4920" y="1221"/>
                  </a:lnTo>
                  <a:lnTo>
                    <a:pt x="5459" y="1652"/>
                  </a:lnTo>
                  <a:lnTo>
                    <a:pt x="5890" y="2119"/>
                  </a:lnTo>
                  <a:lnTo>
                    <a:pt x="5961" y="2155"/>
                  </a:lnTo>
                  <a:lnTo>
                    <a:pt x="6033" y="2119"/>
                  </a:lnTo>
                  <a:lnTo>
                    <a:pt x="6069" y="2047"/>
                  </a:lnTo>
                  <a:lnTo>
                    <a:pt x="6033" y="1975"/>
                  </a:lnTo>
                  <a:lnTo>
                    <a:pt x="5638" y="1544"/>
                  </a:lnTo>
                  <a:lnTo>
                    <a:pt x="5171" y="1149"/>
                  </a:lnTo>
                  <a:lnTo>
                    <a:pt x="4669" y="826"/>
                  </a:lnTo>
                  <a:lnTo>
                    <a:pt x="4130" y="539"/>
                  </a:lnTo>
                  <a:lnTo>
                    <a:pt x="3556" y="324"/>
                  </a:lnTo>
                  <a:lnTo>
                    <a:pt x="2981" y="144"/>
                  </a:lnTo>
                  <a:lnTo>
                    <a:pt x="2371" y="36"/>
                  </a:lnTo>
                  <a:lnTo>
                    <a:pt x="1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3917713" y="2274000"/>
              <a:ext cx="95175" cy="94275"/>
            </a:xfrm>
            <a:custGeom>
              <a:avLst/>
              <a:gdLst/>
              <a:ahLst/>
              <a:cxnLst/>
              <a:rect l="l" t="t" r="r" b="b"/>
              <a:pathLst>
                <a:path w="3807" h="3771" extrusionOk="0">
                  <a:moveTo>
                    <a:pt x="2155" y="1"/>
                  </a:moveTo>
                  <a:lnTo>
                    <a:pt x="1867" y="37"/>
                  </a:lnTo>
                  <a:lnTo>
                    <a:pt x="1616" y="109"/>
                  </a:lnTo>
                  <a:lnTo>
                    <a:pt x="1365" y="216"/>
                  </a:lnTo>
                  <a:lnTo>
                    <a:pt x="1149" y="360"/>
                  </a:lnTo>
                  <a:lnTo>
                    <a:pt x="934" y="504"/>
                  </a:lnTo>
                  <a:lnTo>
                    <a:pt x="539" y="863"/>
                  </a:lnTo>
                  <a:lnTo>
                    <a:pt x="252" y="1186"/>
                  </a:lnTo>
                  <a:lnTo>
                    <a:pt x="0" y="1545"/>
                  </a:lnTo>
                  <a:lnTo>
                    <a:pt x="575" y="3735"/>
                  </a:lnTo>
                  <a:lnTo>
                    <a:pt x="1149" y="3771"/>
                  </a:lnTo>
                  <a:lnTo>
                    <a:pt x="1688" y="3735"/>
                  </a:lnTo>
                  <a:lnTo>
                    <a:pt x="2155" y="3627"/>
                  </a:lnTo>
                  <a:lnTo>
                    <a:pt x="2550" y="3484"/>
                  </a:lnTo>
                  <a:lnTo>
                    <a:pt x="2909" y="3304"/>
                  </a:lnTo>
                  <a:lnTo>
                    <a:pt x="3196" y="3053"/>
                  </a:lnTo>
                  <a:lnTo>
                    <a:pt x="3411" y="2802"/>
                  </a:lnTo>
                  <a:lnTo>
                    <a:pt x="3591" y="2514"/>
                  </a:lnTo>
                  <a:lnTo>
                    <a:pt x="3735" y="2227"/>
                  </a:lnTo>
                  <a:lnTo>
                    <a:pt x="3806" y="1940"/>
                  </a:lnTo>
                  <a:lnTo>
                    <a:pt x="3806" y="1617"/>
                  </a:lnTo>
                  <a:lnTo>
                    <a:pt x="3770" y="1329"/>
                  </a:lnTo>
                  <a:lnTo>
                    <a:pt x="3663" y="1042"/>
                  </a:lnTo>
                  <a:lnTo>
                    <a:pt x="3483" y="755"/>
                  </a:lnTo>
                  <a:lnTo>
                    <a:pt x="3268" y="504"/>
                  </a:lnTo>
                  <a:lnTo>
                    <a:pt x="3016" y="288"/>
                  </a:lnTo>
                  <a:lnTo>
                    <a:pt x="2729" y="109"/>
                  </a:lnTo>
                  <a:lnTo>
                    <a:pt x="2442" y="37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3939263" y="2291075"/>
              <a:ext cx="45800" cy="48475"/>
            </a:xfrm>
            <a:custGeom>
              <a:avLst/>
              <a:gdLst/>
              <a:ahLst/>
              <a:cxnLst/>
              <a:rect l="l" t="t" r="r" b="b"/>
              <a:pathLst>
                <a:path w="1832" h="1939" extrusionOk="0">
                  <a:moveTo>
                    <a:pt x="1724" y="0"/>
                  </a:moveTo>
                  <a:lnTo>
                    <a:pt x="1652" y="36"/>
                  </a:lnTo>
                  <a:lnTo>
                    <a:pt x="826" y="862"/>
                  </a:lnTo>
                  <a:lnTo>
                    <a:pt x="36" y="1759"/>
                  </a:lnTo>
                  <a:lnTo>
                    <a:pt x="0" y="1831"/>
                  </a:lnTo>
                  <a:lnTo>
                    <a:pt x="36" y="1903"/>
                  </a:lnTo>
                  <a:lnTo>
                    <a:pt x="108" y="1939"/>
                  </a:lnTo>
                  <a:lnTo>
                    <a:pt x="180" y="1903"/>
                  </a:lnTo>
                  <a:lnTo>
                    <a:pt x="970" y="1005"/>
                  </a:lnTo>
                  <a:lnTo>
                    <a:pt x="1795" y="180"/>
                  </a:lnTo>
                  <a:lnTo>
                    <a:pt x="1831" y="108"/>
                  </a:lnTo>
                  <a:lnTo>
                    <a:pt x="1795" y="36"/>
                  </a:lnTo>
                  <a:lnTo>
                    <a:pt x="17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3070313" y="2396100"/>
              <a:ext cx="741500" cy="1093375"/>
            </a:xfrm>
            <a:custGeom>
              <a:avLst/>
              <a:gdLst/>
              <a:ahLst/>
              <a:cxnLst/>
              <a:rect l="l" t="t" r="r" b="b"/>
              <a:pathLst>
                <a:path w="29660" h="43735" extrusionOk="0">
                  <a:moveTo>
                    <a:pt x="3914" y="0"/>
                  </a:moveTo>
                  <a:lnTo>
                    <a:pt x="3735" y="36"/>
                  </a:lnTo>
                  <a:lnTo>
                    <a:pt x="3591" y="108"/>
                  </a:lnTo>
                  <a:lnTo>
                    <a:pt x="3519" y="144"/>
                  </a:lnTo>
                  <a:lnTo>
                    <a:pt x="3519" y="216"/>
                  </a:lnTo>
                  <a:lnTo>
                    <a:pt x="3519" y="431"/>
                  </a:lnTo>
                  <a:lnTo>
                    <a:pt x="3591" y="718"/>
                  </a:lnTo>
                  <a:lnTo>
                    <a:pt x="3699" y="1077"/>
                  </a:lnTo>
                  <a:lnTo>
                    <a:pt x="4094" y="1939"/>
                  </a:lnTo>
                  <a:lnTo>
                    <a:pt x="4561" y="2873"/>
                  </a:lnTo>
                  <a:lnTo>
                    <a:pt x="5063" y="3770"/>
                  </a:lnTo>
                  <a:lnTo>
                    <a:pt x="5530" y="4560"/>
                  </a:lnTo>
                  <a:lnTo>
                    <a:pt x="5997" y="5314"/>
                  </a:lnTo>
                  <a:lnTo>
                    <a:pt x="5494" y="4524"/>
                  </a:lnTo>
                  <a:lnTo>
                    <a:pt x="4956" y="3734"/>
                  </a:lnTo>
                  <a:lnTo>
                    <a:pt x="4309" y="2837"/>
                  </a:lnTo>
                  <a:lnTo>
                    <a:pt x="3591" y="1939"/>
                  </a:lnTo>
                  <a:lnTo>
                    <a:pt x="3232" y="1544"/>
                  </a:lnTo>
                  <a:lnTo>
                    <a:pt x="2873" y="1185"/>
                  </a:lnTo>
                  <a:lnTo>
                    <a:pt x="2514" y="898"/>
                  </a:lnTo>
                  <a:lnTo>
                    <a:pt x="2191" y="682"/>
                  </a:lnTo>
                  <a:lnTo>
                    <a:pt x="1904" y="539"/>
                  </a:lnTo>
                  <a:lnTo>
                    <a:pt x="1652" y="539"/>
                  </a:lnTo>
                  <a:lnTo>
                    <a:pt x="1257" y="611"/>
                  </a:lnTo>
                  <a:lnTo>
                    <a:pt x="934" y="790"/>
                  </a:lnTo>
                  <a:lnTo>
                    <a:pt x="683" y="970"/>
                  </a:lnTo>
                  <a:lnTo>
                    <a:pt x="467" y="1185"/>
                  </a:lnTo>
                  <a:lnTo>
                    <a:pt x="288" y="1472"/>
                  </a:lnTo>
                  <a:lnTo>
                    <a:pt x="180" y="1795"/>
                  </a:lnTo>
                  <a:lnTo>
                    <a:pt x="72" y="2119"/>
                  </a:lnTo>
                  <a:lnTo>
                    <a:pt x="37" y="2478"/>
                  </a:lnTo>
                  <a:lnTo>
                    <a:pt x="1" y="2873"/>
                  </a:lnTo>
                  <a:lnTo>
                    <a:pt x="37" y="3303"/>
                  </a:lnTo>
                  <a:lnTo>
                    <a:pt x="72" y="3734"/>
                  </a:lnTo>
                  <a:lnTo>
                    <a:pt x="144" y="4201"/>
                  </a:lnTo>
                  <a:lnTo>
                    <a:pt x="396" y="5135"/>
                  </a:lnTo>
                  <a:lnTo>
                    <a:pt x="683" y="6068"/>
                  </a:lnTo>
                  <a:lnTo>
                    <a:pt x="1006" y="7038"/>
                  </a:lnTo>
                  <a:lnTo>
                    <a:pt x="1365" y="7935"/>
                  </a:lnTo>
                  <a:lnTo>
                    <a:pt x="1760" y="8761"/>
                  </a:lnTo>
                  <a:lnTo>
                    <a:pt x="2119" y="9515"/>
                  </a:lnTo>
                  <a:lnTo>
                    <a:pt x="2694" y="10664"/>
                  </a:lnTo>
                  <a:lnTo>
                    <a:pt x="2909" y="11059"/>
                  </a:lnTo>
                  <a:lnTo>
                    <a:pt x="2909" y="12496"/>
                  </a:lnTo>
                  <a:lnTo>
                    <a:pt x="2909" y="14075"/>
                  </a:lnTo>
                  <a:lnTo>
                    <a:pt x="2981" y="16194"/>
                  </a:lnTo>
                  <a:lnTo>
                    <a:pt x="3124" y="18636"/>
                  </a:lnTo>
                  <a:lnTo>
                    <a:pt x="3340" y="21400"/>
                  </a:lnTo>
                  <a:lnTo>
                    <a:pt x="3484" y="22872"/>
                  </a:lnTo>
                  <a:lnTo>
                    <a:pt x="3663" y="24345"/>
                  </a:lnTo>
                  <a:lnTo>
                    <a:pt x="3879" y="25889"/>
                  </a:lnTo>
                  <a:lnTo>
                    <a:pt x="4130" y="27397"/>
                  </a:lnTo>
                  <a:lnTo>
                    <a:pt x="4417" y="28941"/>
                  </a:lnTo>
                  <a:lnTo>
                    <a:pt x="4740" y="30449"/>
                  </a:lnTo>
                  <a:lnTo>
                    <a:pt x="5099" y="31957"/>
                  </a:lnTo>
                  <a:lnTo>
                    <a:pt x="5530" y="33393"/>
                  </a:lnTo>
                  <a:lnTo>
                    <a:pt x="5997" y="34793"/>
                  </a:lnTo>
                  <a:lnTo>
                    <a:pt x="6500" y="36158"/>
                  </a:lnTo>
                  <a:lnTo>
                    <a:pt x="7074" y="37451"/>
                  </a:lnTo>
                  <a:lnTo>
                    <a:pt x="7397" y="38061"/>
                  </a:lnTo>
                  <a:lnTo>
                    <a:pt x="7721" y="38635"/>
                  </a:lnTo>
                  <a:lnTo>
                    <a:pt x="8044" y="39210"/>
                  </a:lnTo>
                  <a:lnTo>
                    <a:pt x="8403" y="39713"/>
                  </a:lnTo>
                  <a:lnTo>
                    <a:pt x="8798" y="40251"/>
                  </a:lnTo>
                  <a:lnTo>
                    <a:pt x="9157" y="40718"/>
                  </a:lnTo>
                  <a:lnTo>
                    <a:pt x="9552" y="41185"/>
                  </a:lnTo>
                  <a:lnTo>
                    <a:pt x="9983" y="41580"/>
                  </a:lnTo>
                  <a:lnTo>
                    <a:pt x="10413" y="41975"/>
                  </a:lnTo>
                  <a:lnTo>
                    <a:pt x="10880" y="42334"/>
                  </a:lnTo>
                  <a:lnTo>
                    <a:pt x="11347" y="42657"/>
                  </a:lnTo>
                  <a:lnTo>
                    <a:pt x="11850" y="42944"/>
                  </a:lnTo>
                  <a:lnTo>
                    <a:pt x="12352" y="43160"/>
                  </a:lnTo>
                  <a:lnTo>
                    <a:pt x="12855" y="43375"/>
                  </a:lnTo>
                  <a:lnTo>
                    <a:pt x="13430" y="43519"/>
                  </a:lnTo>
                  <a:lnTo>
                    <a:pt x="13968" y="43626"/>
                  </a:lnTo>
                  <a:lnTo>
                    <a:pt x="14579" y="43698"/>
                  </a:lnTo>
                  <a:lnTo>
                    <a:pt x="15189" y="43734"/>
                  </a:lnTo>
                  <a:lnTo>
                    <a:pt x="16015" y="43698"/>
                  </a:lnTo>
                  <a:lnTo>
                    <a:pt x="16805" y="43662"/>
                  </a:lnTo>
                  <a:lnTo>
                    <a:pt x="17559" y="43555"/>
                  </a:lnTo>
                  <a:lnTo>
                    <a:pt x="18313" y="43411"/>
                  </a:lnTo>
                  <a:lnTo>
                    <a:pt x="18995" y="43267"/>
                  </a:lnTo>
                  <a:lnTo>
                    <a:pt x="19677" y="43052"/>
                  </a:lnTo>
                  <a:lnTo>
                    <a:pt x="20324" y="42801"/>
                  </a:lnTo>
                  <a:lnTo>
                    <a:pt x="20970" y="42549"/>
                  </a:lnTo>
                  <a:lnTo>
                    <a:pt x="21544" y="42262"/>
                  </a:lnTo>
                  <a:lnTo>
                    <a:pt x="22119" y="41903"/>
                  </a:lnTo>
                  <a:lnTo>
                    <a:pt x="22658" y="41580"/>
                  </a:lnTo>
                  <a:lnTo>
                    <a:pt x="23160" y="41185"/>
                  </a:lnTo>
                  <a:lnTo>
                    <a:pt x="23663" y="40790"/>
                  </a:lnTo>
                  <a:lnTo>
                    <a:pt x="24130" y="40359"/>
                  </a:lnTo>
                  <a:lnTo>
                    <a:pt x="24561" y="39892"/>
                  </a:lnTo>
                  <a:lnTo>
                    <a:pt x="24991" y="39425"/>
                  </a:lnTo>
                  <a:lnTo>
                    <a:pt x="25386" y="38923"/>
                  </a:lnTo>
                  <a:lnTo>
                    <a:pt x="25746" y="38420"/>
                  </a:lnTo>
                  <a:lnTo>
                    <a:pt x="26105" y="37881"/>
                  </a:lnTo>
                  <a:lnTo>
                    <a:pt x="26428" y="37307"/>
                  </a:lnTo>
                  <a:lnTo>
                    <a:pt x="26751" y="36768"/>
                  </a:lnTo>
                  <a:lnTo>
                    <a:pt x="27038" y="36194"/>
                  </a:lnTo>
                  <a:lnTo>
                    <a:pt x="27289" y="35583"/>
                  </a:lnTo>
                  <a:lnTo>
                    <a:pt x="27541" y="34973"/>
                  </a:lnTo>
                  <a:lnTo>
                    <a:pt x="28008" y="33752"/>
                  </a:lnTo>
                  <a:lnTo>
                    <a:pt x="28403" y="32495"/>
                  </a:lnTo>
                  <a:lnTo>
                    <a:pt x="28726" y="31203"/>
                  </a:lnTo>
                  <a:lnTo>
                    <a:pt x="28977" y="29910"/>
                  </a:lnTo>
                  <a:lnTo>
                    <a:pt x="29193" y="28618"/>
                  </a:lnTo>
                  <a:lnTo>
                    <a:pt x="29372" y="27325"/>
                  </a:lnTo>
                  <a:lnTo>
                    <a:pt x="29480" y="26068"/>
                  </a:lnTo>
                  <a:lnTo>
                    <a:pt x="29588" y="24847"/>
                  </a:lnTo>
                  <a:lnTo>
                    <a:pt x="29623" y="23662"/>
                  </a:lnTo>
                  <a:lnTo>
                    <a:pt x="29659" y="22513"/>
                  </a:lnTo>
                  <a:lnTo>
                    <a:pt x="29659" y="21436"/>
                  </a:lnTo>
                  <a:lnTo>
                    <a:pt x="29623" y="20395"/>
                  </a:lnTo>
                  <a:lnTo>
                    <a:pt x="29552" y="18636"/>
                  </a:lnTo>
                  <a:lnTo>
                    <a:pt x="29408" y="17271"/>
                  </a:lnTo>
                  <a:lnTo>
                    <a:pt x="29300" y="16086"/>
                  </a:lnTo>
                  <a:lnTo>
                    <a:pt x="20647" y="14865"/>
                  </a:lnTo>
                  <a:lnTo>
                    <a:pt x="16123" y="31311"/>
                  </a:lnTo>
                  <a:lnTo>
                    <a:pt x="15871" y="29048"/>
                  </a:lnTo>
                  <a:lnTo>
                    <a:pt x="15584" y="26571"/>
                  </a:lnTo>
                  <a:lnTo>
                    <a:pt x="15189" y="23519"/>
                  </a:lnTo>
                  <a:lnTo>
                    <a:pt x="14722" y="20215"/>
                  </a:lnTo>
                  <a:lnTo>
                    <a:pt x="14435" y="18492"/>
                  </a:lnTo>
                  <a:lnTo>
                    <a:pt x="14148" y="16804"/>
                  </a:lnTo>
                  <a:lnTo>
                    <a:pt x="13861" y="15189"/>
                  </a:lnTo>
                  <a:lnTo>
                    <a:pt x="13537" y="13609"/>
                  </a:lnTo>
                  <a:lnTo>
                    <a:pt x="13214" y="12172"/>
                  </a:lnTo>
                  <a:lnTo>
                    <a:pt x="12855" y="10880"/>
                  </a:lnTo>
                  <a:lnTo>
                    <a:pt x="11706" y="6751"/>
                  </a:lnTo>
                  <a:lnTo>
                    <a:pt x="11275" y="5207"/>
                  </a:lnTo>
                  <a:lnTo>
                    <a:pt x="10880" y="4022"/>
                  </a:lnTo>
                  <a:lnTo>
                    <a:pt x="10701" y="3519"/>
                  </a:lnTo>
                  <a:lnTo>
                    <a:pt x="10521" y="3088"/>
                  </a:lnTo>
                  <a:lnTo>
                    <a:pt x="10342" y="2765"/>
                  </a:lnTo>
                  <a:lnTo>
                    <a:pt x="10162" y="2478"/>
                  </a:lnTo>
                  <a:lnTo>
                    <a:pt x="9947" y="2262"/>
                  </a:lnTo>
                  <a:lnTo>
                    <a:pt x="9731" y="2119"/>
                  </a:lnTo>
                  <a:lnTo>
                    <a:pt x="9516" y="2047"/>
                  </a:lnTo>
                  <a:lnTo>
                    <a:pt x="9264" y="2011"/>
                  </a:lnTo>
                  <a:lnTo>
                    <a:pt x="9157" y="2047"/>
                  </a:lnTo>
                  <a:lnTo>
                    <a:pt x="9049" y="2083"/>
                  </a:lnTo>
                  <a:lnTo>
                    <a:pt x="8941" y="2154"/>
                  </a:lnTo>
                  <a:lnTo>
                    <a:pt x="8870" y="2226"/>
                  </a:lnTo>
                  <a:lnTo>
                    <a:pt x="8726" y="2478"/>
                  </a:lnTo>
                  <a:lnTo>
                    <a:pt x="8654" y="2765"/>
                  </a:lnTo>
                  <a:lnTo>
                    <a:pt x="8618" y="3124"/>
                  </a:lnTo>
                  <a:lnTo>
                    <a:pt x="8618" y="3519"/>
                  </a:lnTo>
                  <a:lnTo>
                    <a:pt x="8654" y="3950"/>
                  </a:lnTo>
                  <a:lnTo>
                    <a:pt x="8726" y="4417"/>
                  </a:lnTo>
                  <a:lnTo>
                    <a:pt x="8870" y="5278"/>
                  </a:lnTo>
                  <a:lnTo>
                    <a:pt x="9013" y="6032"/>
                  </a:lnTo>
                  <a:lnTo>
                    <a:pt x="9229" y="6786"/>
                  </a:lnTo>
                  <a:lnTo>
                    <a:pt x="8582" y="5566"/>
                  </a:lnTo>
                  <a:lnTo>
                    <a:pt x="7864" y="4345"/>
                  </a:lnTo>
                  <a:lnTo>
                    <a:pt x="7038" y="3016"/>
                  </a:lnTo>
                  <a:lnTo>
                    <a:pt x="6572" y="2334"/>
                  </a:lnTo>
                  <a:lnTo>
                    <a:pt x="6105" y="1724"/>
                  </a:lnTo>
                  <a:lnTo>
                    <a:pt x="5638" y="1149"/>
                  </a:lnTo>
                  <a:lnTo>
                    <a:pt x="5171" y="646"/>
                  </a:lnTo>
                  <a:lnTo>
                    <a:pt x="4740" y="287"/>
                  </a:lnTo>
                  <a:lnTo>
                    <a:pt x="4525" y="144"/>
                  </a:lnTo>
                  <a:lnTo>
                    <a:pt x="4309" y="72"/>
                  </a:lnTo>
                  <a:lnTo>
                    <a:pt x="4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3071213" y="2489450"/>
              <a:ext cx="114025" cy="119400"/>
            </a:xfrm>
            <a:custGeom>
              <a:avLst/>
              <a:gdLst/>
              <a:ahLst/>
              <a:cxnLst/>
              <a:rect l="l" t="t" r="r" b="b"/>
              <a:pathLst>
                <a:path w="4561" h="4776" extrusionOk="0">
                  <a:moveTo>
                    <a:pt x="216" y="0"/>
                  </a:moveTo>
                  <a:lnTo>
                    <a:pt x="108" y="72"/>
                  </a:lnTo>
                  <a:lnTo>
                    <a:pt x="36" y="144"/>
                  </a:lnTo>
                  <a:lnTo>
                    <a:pt x="1" y="180"/>
                  </a:lnTo>
                  <a:lnTo>
                    <a:pt x="1" y="252"/>
                  </a:lnTo>
                  <a:lnTo>
                    <a:pt x="36" y="324"/>
                  </a:lnTo>
                  <a:lnTo>
                    <a:pt x="108" y="324"/>
                  </a:lnTo>
                  <a:lnTo>
                    <a:pt x="180" y="288"/>
                  </a:lnTo>
                  <a:lnTo>
                    <a:pt x="216" y="216"/>
                  </a:lnTo>
                  <a:lnTo>
                    <a:pt x="288" y="216"/>
                  </a:lnTo>
                  <a:lnTo>
                    <a:pt x="360" y="180"/>
                  </a:lnTo>
                  <a:lnTo>
                    <a:pt x="503" y="216"/>
                  </a:lnTo>
                  <a:lnTo>
                    <a:pt x="755" y="324"/>
                  </a:lnTo>
                  <a:lnTo>
                    <a:pt x="1078" y="539"/>
                  </a:lnTo>
                  <a:lnTo>
                    <a:pt x="1509" y="898"/>
                  </a:lnTo>
                  <a:lnTo>
                    <a:pt x="2047" y="1473"/>
                  </a:lnTo>
                  <a:lnTo>
                    <a:pt x="2694" y="2262"/>
                  </a:lnTo>
                  <a:lnTo>
                    <a:pt x="3448" y="3340"/>
                  </a:lnTo>
                  <a:lnTo>
                    <a:pt x="4381" y="4704"/>
                  </a:lnTo>
                  <a:lnTo>
                    <a:pt x="4417" y="4740"/>
                  </a:lnTo>
                  <a:lnTo>
                    <a:pt x="4453" y="4776"/>
                  </a:lnTo>
                  <a:lnTo>
                    <a:pt x="4525" y="4740"/>
                  </a:lnTo>
                  <a:lnTo>
                    <a:pt x="4561" y="4704"/>
                  </a:lnTo>
                  <a:lnTo>
                    <a:pt x="4561" y="4596"/>
                  </a:lnTo>
                  <a:lnTo>
                    <a:pt x="3843" y="3519"/>
                  </a:lnTo>
                  <a:lnTo>
                    <a:pt x="3160" y="2586"/>
                  </a:lnTo>
                  <a:lnTo>
                    <a:pt x="2550" y="1796"/>
                  </a:lnTo>
                  <a:lnTo>
                    <a:pt x="2011" y="1113"/>
                  </a:lnTo>
                  <a:lnTo>
                    <a:pt x="1509" y="611"/>
                  </a:lnTo>
                  <a:lnTo>
                    <a:pt x="1042" y="252"/>
                  </a:lnTo>
                  <a:lnTo>
                    <a:pt x="862" y="144"/>
                  </a:lnTo>
                  <a:lnTo>
                    <a:pt x="683" y="36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3077488" y="2429300"/>
              <a:ext cx="139175" cy="157125"/>
            </a:xfrm>
            <a:custGeom>
              <a:avLst/>
              <a:gdLst/>
              <a:ahLst/>
              <a:cxnLst/>
              <a:rect l="l" t="t" r="r" b="b"/>
              <a:pathLst>
                <a:path w="5567" h="6285" extrusionOk="0">
                  <a:moveTo>
                    <a:pt x="180" y="1"/>
                  </a:moveTo>
                  <a:lnTo>
                    <a:pt x="73" y="37"/>
                  </a:lnTo>
                  <a:lnTo>
                    <a:pt x="1" y="108"/>
                  </a:lnTo>
                  <a:lnTo>
                    <a:pt x="37" y="180"/>
                  </a:lnTo>
                  <a:lnTo>
                    <a:pt x="73" y="216"/>
                  </a:lnTo>
                  <a:lnTo>
                    <a:pt x="145" y="216"/>
                  </a:lnTo>
                  <a:lnTo>
                    <a:pt x="252" y="180"/>
                  </a:lnTo>
                  <a:lnTo>
                    <a:pt x="324" y="180"/>
                  </a:lnTo>
                  <a:lnTo>
                    <a:pt x="539" y="252"/>
                  </a:lnTo>
                  <a:lnTo>
                    <a:pt x="791" y="396"/>
                  </a:lnTo>
                  <a:lnTo>
                    <a:pt x="1078" y="647"/>
                  </a:lnTo>
                  <a:lnTo>
                    <a:pt x="1365" y="934"/>
                  </a:lnTo>
                  <a:lnTo>
                    <a:pt x="1724" y="1293"/>
                  </a:lnTo>
                  <a:lnTo>
                    <a:pt x="2443" y="2119"/>
                  </a:lnTo>
                  <a:lnTo>
                    <a:pt x="3232" y="3124"/>
                  </a:lnTo>
                  <a:lnTo>
                    <a:pt x="3986" y="4166"/>
                  </a:lnTo>
                  <a:lnTo>
                    <a:pt x="4741" y="5243"/>
                  </a:lnTo>
                  <a:lnTo>
                    <a:pt x="5387" y="6248"/>
                  </a:lnTo>
                  <a:lnTo>
                    <a:pt x="5423" y="6284"/>
                  </a:lnTo>
                  <a:lnTo>
                    <a:pt x="5530" y="6284"/>
                  </a:lnTo>
                  <a:lnTo>
                    <a:pt x="5566" y="6212"/>
                  </a:lnTo>
                  <a:lnTo>
                    <a:pt x="5566" y="6141"/>
                  </a:lnTo>
                  <a:lnTo>
                    <a:pt x="4669" y="4812"/>
                  </a:lnTo>
                  <a:lnTo>
                    <a:pt x="3951" y="3735"/>
                  </a:lnTo>
                  <a:lnTo>
                    <a:pt x="3089" y="2622"/>
                  </a:lnTo>
                  <a:lnTo>
                    <a:pt x="2191" y="1509"/>
                  </a:lnTo>
                  <a:lnTo>
                    <a:pt x="1760" y="1042"/>
                  </a:lnTo>
                  <a:lnTo>
                    <a:pt x="1365" y="647"/>
                  </a:lnTo>
                  <a:lnTo>
                    <a:pt x="970" y="324"/>
                  </a:lnTo>
                  <a:lnTo>
                    <a:pt x="611" y="108"/>
                  </a:lnTo>
                  <a:lnTo>
                    <a:pt x="468" y="37"/>
                  </a:lnTo>
                  <a:lnTo>
                    <a:pt x="3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3278563" y="2583700"/>
              <a:ext cx="25175" cy="105050"/>
            </a:xfrm>
            <a:custGeom>
              <a:avLst/>
              <a:gdLst/>
              <a:ahLst/>
              <a:cxnLst/>
              <a:rect l="l" t="t" r="r" b="b"/>
              <a:pathLst>
                <a:path w="1007" h="4202" extrusionOk="0">
                  <a:moveTo>
                    <a:pt x="899" y="1"/>
                  </a:moveTo>
                  <a:lnTo>
                    <a:pt x="827" y="72"/>
                  </a:lnTo>
                  <a:lnTo>
                    <a:pt x="611" y="396"/>
                  </a:lnTo>
                  <a:lnTo>
                    <a:pt x="396" y="790"/>
                  </a:lnTo>
                  <a:lnTo>
                    <a:pt x="216" y="1329"/>
                  </a:lnTo>
                  <a:lnTo>
                    <a:pt x="109" y="1616"/>
                  </a:lnTo>
                  <a:lnTo>
                    <a:pt x="73" y="1939"/>
                  </a:lnTo>
                  <a:lnTo>
                    <a:pt x="1" y="2263"/>
                  </a:lnTo>
                  <a:lnTo>
                    <a:pt x="1" y="2622"/>
                  </a:lnTo>
                  <a:lnTo>
                    <a:pt x="37" y="3017"/>
                  </a:lnTo>
                  <a:lnTo>
                    <a:pt x="109" y="3376"/>
                  </a:lnTo>
                  <a:lnTo>
                    <a:pt x="216" y="3771"/>
                  </a:lnTo>
                  <a:lnTo>
                    <a:pt x="396" y="4166"/>
                  </a:lnTo>
                  <a:lnTo>
                    <a:pt x="432" y="4202"/>
                  </a:lnTo>
                  <a:lnTo>
                    <a:pt x="540" y="4202"/>
                  </a:lnTo>
                  <a:lnTo>
                    <a:pt x="575" y="4130"/>
                  </a:lnTo>
                  <a:lnTo>
                    <a:pt x="575" y="4058"/>
                  </a:lnTo>
                  <a:lnTo>
                    <a:pt x="432" y="3699"/>
                  </a:lnTo>
                  <a:lnTo>
                    <a:pt x="288" y="3340"/>
                  </a:lnTo>
                  <a:lnTo>
                    <a:pt x="252" y="2981"/>
                  </a:lnTo>
                  <a:lnTo>
                    <a:pt x="216" y="2622"/>
                  </a:lnTo>
                  <a:lnTo>
                    <a:pt x="216" y="2299"/>
                  </a:lnTo>
                  <a:lnTo>
                    <a:pt x="252" y="1975"/>
                  </a:lnTo>
                  <a:lnTo>
                    <a:pt x="324" y="1652"/>
                  </a:lnTo>
                  <a:lnTo>
                    <a:pt x="396" y="1401"/>
                  </a:lnTo>
                  <a:lnTo>
                    <a:pt x="575" y="898"/>
                  </a:lnTo>
                  <a:lnTo>
                    <a:pt x="755" y="503"/>
                  </a:lnTo>
                  <a:lnTo>
                    <a:pt x="970" y="180"/>
                  </a:lnTo>
                  <a:lnTo>
                    <a:pt x="1006" y="108"/>
                  </a:lnTo>
                  <a:lnTo>
                    <a:pt x="970" y="36"/>
                  </a:lnTo>
                  <a:lnTo>
                    <a:pt x="8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3193288" y="2489450"/>
              <a:ext cx="61075" cy="79025"/>
            </a:xfrm>
            <a:custGeom>
              <a:avLst/>
              <a:gdLst/>
              <a:ahLst/>
              <a:cxnLst/>
              <a:rect l="l" t="t" r="r" b="b"/>
              <a:pathLst>
                <a:path w="2443" h="3161" extrusionOk="0">
                  <a:moveTo>
                    <a:pt x="37" y="0"/>
                  </a:moveTo>
                  <a:lnTo>
                    <a:pt x="1" y="72"/>
                  </a:lnTo>
                  <a:lnTo>
                    <a:pt x="1" y="144"/>
                  </a:lnTo>
                  <a:lnTo>
                    <a:pt x="647" y="1078"/>
                  </a:lnTo>
                  <a:lnTo>
                    <a:pt x="1401" y="2047"/>
                  </a:lnTo>
                  <a:lnTo>
                    <a:pt x="2263" y="3124"/>
                  </a:lnTo>
                  <a:lnTo>
                    <a:pt x="2335" y="3160"/>
                  </a:lnTo>
                  <a:lnTo>
                    <a:pt x="2407" y="3124"/>
                  </a:lnTo>
                  <a:lnTo>
                    <a:pt x="2442" y="3052"/>
                  </a:lnTo>
                  <a:lnTo>
                    <a:pt x="2407" y="2981"/>
                  </a:lnTo>
                  <a:lnTo>
                    <a:pt x="1545" y="1903"/>
                  </a:lnTo>
                  <a:lnTo>
                    <a:pt x="827" y="934"/>
                  </a:lnTo>
                  <a:lnTo>
                    <a:pt x="180" y="36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3473363" y="2495725"/>
              <a:ext cx="744175" cy="871650"/>
            </a:xfrm>
            <a:custGeom>
              <a:avLst/>
              <a:gdLst/>
              <a:ahLst/>
              <a:cxnLst/>
              <a:rect l="l" t="t" r="r" b="b"/>
              <a:pathLst>
                <a:path w="29767" h="34866" extrusionOk="0">
                  <a:moveTo>
                    <a:pt x="29767" y="1"/>
                  </a:moveTo>
                  <a:lnTo>
                    <a:pt x="27649" y="503"/>
                  </a:lnTo>
                  <a:lnTo>
                    <a:pt x="22406" y="1760"/>
                  </a:lnTo>
                  <a:lnTo>
                    <a:pt x="19139" y="2514"/>
                  </a:lnTo>
                  <a:lnTo>
                    <a:pt x="15799" y="3268"/>
                  </a:lnTo>
                  <a:lnTo>
                    <a:pt x="12532" y="3915"/>
                  </a:lnTo>
                  <a:lnTo>
                    <a:pt x="11024" y="4202"/>
                  </a:lnTo>
                  <a:lnTo>
                    <a:pt x="9588" y="4453"/>
                  </a:lnTo>
                  <a:lnTo>
                    <a:pt x="9264" y="4525"/>
                  </a:lnTo>
                  <a:lnTo>
                    <a:pt x="8977" y="4597"/>
                  </a:lnTo>
                  <a:lnTo>
                    <a:pt x="8654" y="4740"/>
                  </a:lnTo>
                  <a:lnTo>
                    <a:pt x="8331" y="4920"/>
                  </a:lnTo>
                  <a:lnTo>
                    <a:pt x="8008" y="5099"/>
                  </a:lnTo>
                  <a:lnTo>
                    <a:pt x="7685" y="5351"/>
                  </a:lnTo>
                  <a:lnTo>
                    <a:pt x="7074" y="5853"/>
                  </a:lnTo>
                  <a:lnTo>
                    <a:pt x="6464" y="6500"/>
                  </a:lnTo>
                  <a:lnTo>
                    <a:pt x="5853" y="7182"/>
                  </a:lnTo>
                  <a:lnTo>
                    <a:pt x="5315" y="7972"/>
                  </a:lnTo>
                  <a:lnTo>
                    <a:pt x="4740" y="8798"/>
                  </a:lnTo>
                  <a:lnTo>
                    <a:pt x="4238" y="9695"/>
                  </a:lnTo>
                  <a:lnTo>
                    <a:pt x="3771" y="10629"/>
                  </a:lnTo>
                  <a:lnTo>
                    <a:pt x="3340" y="11563"/>
                  </a:lnTo>
                  <a:lnTo>
                    <a:pt x="2945" y="12496"/>
                  </a:lnTo>
                  <a:lnTo>
                    <a:pt x="2622" y="13466"/>
                  </a:lnTo>
                  <a:lnTo>
                    <a:pt x="2335" y="14399"/>
                  </a:lnTo>
                  <a:lnTo>
                    <a:pt x="2119" y="15297"/>
                  </a:lnTo>
                  <a:lnTo>
                    <a:pt x="1975" y="16195"/>
                  </a:lnTo>
                  <a:lnTo>
                    <a:pt x="1832" y="16984"/>
                  </a:lnTo>
                  <a:lnTo>
                    <a:pt x="1688" y="17703"/>
                  </a:lnTo>
                  <a:lnTo>
                    <a:pt x="1545" y="18313"/>
                  </a:lnTo>
                  <a:lnTo>
                    <a:pt x="1401" y="18852"/>
                  </a:lnTo>
                  <a:lnTo>
                    <a:pt x="1078" y="19785"/>
                  </a:lnTo>
                  <a:lnTo>
                    <a:pt x="791" y="20503"/>
                  </a:lnTo>
                  <a:lnTo>
                    <a:pt x="503" y="21114"/>
                  </a:lnTo>
                  <a:lnTo>
                    <a:pt x="431" y="21401"/>
                  </a:lnTo>
                  <a:lnTo>
                    <a:pt x="324" y="21688"/>
                  </a:lnTo>
                  <a:lnTo>
                    <a:pt x="288" y="22011"/>
                  </a:lnTo>
                  <a:lnTo>
                    <a:pt x="252" y="22335"/>
                  </a:lnTo>
                  <a:lnTo>
                    <a:pt x="252" y="22694"/>
                  </a:lnTo>
                  <a:lnTo>
                    <a:pt x="288" y="23089"/>
                  </a:lnTo>
                  <a:lnTo>
                    <a:pt x="360" y="23771"/>
                  </a:lnTo>
                  <a:lnTo>
                    <a:pt x="360" y="24345"/>
                  </a:lnTo>
                  <a:lnTo>
                    <a:pt x="324" y="24812"/>
                  </a:lnTo>
                  <a:lnTo>
                    <a:pt x="252" y="25207"/>
                  </a:lnTo>
                  <a:lnTo>
                    <a:pt x="144" y="25530"/>
                  </a:lnTo>
                  <a:lnTo>
                    <a:pt x="72" y="25746"/>
                  </a:lnTo>
                  <a:lnTo>
                    <a:pt x="1" y="25925"/>
                  </a:lnTo>
                  <a:lnTo>
                    <a:pt x="13501" y="26859"/>
                  </a:lnTo>
                  <a:lnTo>
                    <a:pt x="13860" y="23089"/>
                  </a:lnTo>
                  <a:lnTo>
                    <a:pt x="16123" y="34866"/>
                  </a:lnTo>
                  <a:lnTo>
                    <a:pt x="29767" y="34866"/>
                  </a:lnTo>
                  <a:lnTo>
                    <a:pt x="297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3805488" y="2508300"/>
              <a:ext cx="359100" cy="136475"/>
            </a:xfrm>
            <a:custGeom>
              <a:avLst/>
              <a:gdLst/>
              <a:ahLst/>
              <a:cxnLst/>
              <a:rect l="l" t="t" r="r" b="b"/>
              <a:pathLst>
                <a:path w="14364" h="5459" extrusionOk="0">
                  <a:moveTo>
                    <a:pt x="14364" y="0"/>
                  </a:moveTo>
                  <a:lnTo>
                    <a:pt x="1" y="3196"/>
                  </a:lnTo>
                  <a:lnTo>
                    <a:pt x="360" y="3447"/>
                  </a:lnTo>
                  <a:lnTo>
                    <a:pt x="755" y="3735"/>
                  </a:lnTo>
                  <a:lnTo>
                    <a:pt x="1294" y="4094"/>
                  </a:lnTo>
                  <a:lnTo>
                    <a:pt x="1976" y="4453"/>
                  </a:lnTo>
                  <a:lnTo>
                    <a:pt x="2802" y="4812"/>
                  </a:lnTo>
                  <a:lnTo>
                    <a:pt x="3233" y="4991"/>
                  </a:lnTo>
                  <a:lnTo>
                    <a:pt x="3699" y="5135"/>
                  </a:lnTo>
                  <a:lnTo>
                    <a:pt x="4166" y="5243"/>
                  </a:lnTo>
                  <a:lnTo>
                    <a:pt x="4669" y="5350"/>
                  </a:lnTo>
                  <a:lnTo>
                    <a:pt x="5207" y="5422"/>
                  </a:lnTo>
                  <a:lnTo>
                    <a:pt x="5746" y="5458"/>
                  </a:lnTo>
                  <a:lnTo>
                    <a:pt x="6321" y="5458"/>
                  </a:lnTo>
                  <a:lnTo>
                    <a:pt x="6895" y="5386"/>
                  </a:lnTo>
                  <a:lnTo>
                    <a:pt x="7470" y="5315"/>
                  </a:lnTo>
                  <a:lnTo>
                    <a:pt x="8080" y="5171"/>
                  </a:lnTo>
                  <a:lnTo>
                    <a:pt x="8690" y="4955"/>
                  </a:lnTo>
                  <a:lnTo>
                    <a:pt x="9301" y="4704"/>
                  </a:lnTo>
                  <a:lnTo>
                    <a:pt x="9911" y="4381"/>
                  </a:lnTo>
                  <a:lnTo>
                    <a:pt x="10557" y="4022"/>
                  </a:lnTo>
                  <a:lnTo>
                    <a:pt x="11204" y="3555"/>
                  </a:lnTo>
                  <a:lnTo>
                    <a:pt x="11814" y="3017"/>
                  </a:lnTo>
                  <a:lnTo>
                    <a:pt x="12460" y="2370"/>
                  </a:lnTo>
                  <a:lnTo>
                    <a:pt x="13107" y="1688"/>
                  </a:lnTo>
                  <a:lnTo>
                    <a:pt x="13753" y="898"/>
                  </a:lnTo>
                  <a:lnTo>
                    <a:pt x="143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3780363" y="2891600"/>
              <a:ext cx="60175" cy="267525"/>
            </a:xfrm>
            <a:custGeom>
              <a:avLst/>
              <a:gdLst/>
              <a:ahLst/>
              <a:cxnLst/>
              <a:rect l="l" t="t" r="r" b="b"/>
              <a:pathLst>
                <a:path w="2407" h="10701" extrusionOk="0">
                  <a:moveTo>
                    <a:pt x="216" y="0"/>
                  </a:moveTo>
                  <a:lnTo>
                    <a:pt x="1" y="36"/>
                  </a:lnTo>
                  <a:lnTo>
                    <a:pt x="2191" y="10701"/>
                  </a:lnTo>
                  <a:lnTo>
                    <a:pt x="2406" y="10665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3725613" y="2901475"/>
              <a:ext cx="76325" cy="80800"/>
            </a:xfrm>
            <a:custGeom>
              <a:avLst/>
              <a:gdLst/>
              <a:ahLst/>
              <a:cxnLst/>
              <a:rect l="l" t="t" r="r" b="b"/>
              <a:pathLst>
                <a:path w="3053" h="3232" extrusionOk="0">
                  <a:moveTo>
                    <a:pt x="180" y="0"/>
                  </a:moveTo>
                  <a:lnTo>
                    <a:pt x="0" y="72"/>
                  </a:lnTo>
                  <a:lnTo>
                    <a:pt x="216" y="503"/>
                  </a:lnTo>
                  <a:lnTo>
                    <a:pt x="395" y="898"/>
                  </a:lnTo>
                  <a:lnTo>
                    <a:pt x="647" y="1257"/>
                  </a:lnTo>
                  <a:lnTo>
                    <a:pt x="862" y="1580"/>
                  </a:lnTo>
                  <a:lnTo>
                    <a:pt x="1113" y="1868"/>
                  </a:lnTo>
                  <a:lnTo>
                    <a:pt x="1365" y="2155"/>
                  </a:lnTo>
                  <a:lnTo>
                    <a:pt x="1832" y="2550"/>
                  </a:lnTo>
                  <a:lnTo>
                    <a:pt x="2262" y="2873"/>
                  </a:lnTo>
                  <a:lnTo>
                    <a:pt x="2621" y="3052"/>
                  </a:lnTo>
                  <a:lnTo>
                    <a:pt x="2981" y="3232"/>
                  </a:lnTo>
                  <a:lnTo>
                    <a:pt x="3052" y="3017"/>
                  </a:lnTo>
                  <a:lnTo>
                    <a:pt x="2729" y="2873"/>
                  </a:lnTo>
                  <a:lnTo>
                    <a:pt x="2370" y="2693"/>
                  </a:lnTo>
                  <a:lnTo>
                    <a:pt x="1975" y="2406"/>
                  </a:lnTo>
                  <a:lnTo>
                    <a:pt x="1508" y="1975"/>
                  </a:lnTo>
                  <a:lnTo>
                    <a:pt x="1257" y="1760"/>
                  </a:lnTo>
                  <a:lnTo>
                    <a:pt x="1042" y="1473"/>
                  </a:lnTo>
                  <a:lnTo>
                    <a:pt x="826" y="1149"/>
                  </a:lnTo>
                  <a:lnTo>
                    <a:pt x="575" y="790"/>
                  </a:lnTo>
                  <a:lnTo>
                    <a:pt x="395" y="431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3740863" y="2260550"/>
              <a:ext cx="22475" cy="35925"/>
            </a:xfrm>
            <a:custGeom>
              <a:avLst/>
              <a:gdLst/>
              <a:ahLst/>
              <a:cxnLst/>
              <a:rect l="l" t="t" r="r" b="b"/>
              <a:pathLst>
                <a:path w="899" h="1437" extrusionOk="0">
                  <a:moveTo>
                    <a:pt x="575" y="0"/>
                  </a:moveTo>
                  <a:lnTo>
                    <a:pt x="467" y="36"/>
                  </a:lnTo>
                  <a:lnTo>
                    <a:pt x="360" y="108"/>
                  </a:lnTo>
                  <a:lnTo>
                    <a:pt x="324" y="216"/>
                  </a:lnTo>
                  <a:lnTo>
                    <a:pt x="144" y="647"/>
                  </a:lnTo>
                  <a:lnTo>
                    <a:pt x="73" y="862"/>
                  </a:lnTo>
                  <a:lnTo>
                    <a:pt x="1" y="1077"/>
                  </a:lnTo>
                  <a:lnTo>
                    <a:pt x="1" y="1185"/>
                  </a:lnTo>
                  <a:lnTo>
                    <a:pt x="37" y="1293"/>
                  </a:lnTo>
                  <a:lnTo>
                    <a:pt x="73" y="1365"/>
                  </a:lnTo>
                  <a:lnTo>
                    <a:pt x="144" y="1401"/>
                  </a:lnTo>
                  <a:lnTo>
                    <a:pt x="252" y="1436"/>
                  </a:lnTo>
                  <a:lnTo>
                    <a:pt x="324" y="1436"/>
                  </a:lnTo>
                  <a:lnTo>
                    <a:pt x="432" y="1401"/>
                  </a:lnTo>
                  <a:lnTo>
                    <a:pt x="467" y="1329"/>
                  </a:lnTo>
                  <a:lnTo>
                    <a:pt x="611" y="1077"/>
                  </a:lnTo>
                  <a:lnTo>
                    <a:pt x="719" y="862"/>
                  </a:lnTo>
                  <a:lnTo>
                    <a:pt x="898" y="395"/>
                  </a:lnTo>
                  <a:lnTo>
                    <a:pt x="898" y="287"/>
                  </a:lnTo>
                  <a:lnTo>
                    <a:pt x="862" y="180"/>
                  </a:lnTo>
                  <a:lnTo>
                    <a:pt x="791" y="108"/>
                  </a:lnTo>
                  <a:lnTo>
                    <a:pt x="683" y="36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3710338" y="2253350"/>
              <a:ext cx="24275" cy="37750"/>
            </a:xfrm>
            <a:custGeom>
              <a:avLst/>
              <a:gdLst/>
              <a:ahLst/>
              <a:cxnLst/>
              <a:rect l="l" t="t" r="r" b="b"/>
              <a:pathLst>
                <a:path w="971" h="1510" extrusionOk="0">
                  <a:moveTo>
                    <a:pt x="647" y="1"/>
                  </a:moveTo>
                  <a:lnTo>
                    <a:pt x="539" y="37"/>
                  </a:lnTo>
                  <a:lnTo>
                    <a:pt x="432" y="109"/>
                  </a:lnTo>
                  <a:lnTo>
                    <a:pt x="396" y="181"/>
                  </a:lnTo>
                  <a:lnTo>
                    <a:pt x="180" y="683"/>
                  </a:lnTo>
                  <a:lnTo>
                    <a:pt x="73" y="935"/>
                  </a:lnTo>
                  <a:lnTo>
                    <a:pt x="1" y="1150"/>
                  </a:lnTo>
                  <a:lnTo>
                    <a:pt x="1" y="1258"/>
                  </a:lnTo>
                  <a:lnTo>
                    <a:pt x="37" y="1365"/>
                  </a:lnTo>
                  <a:lnTo>
                    <a:pt x="109" y="1401"/>
                  </a:lnTo>
                  <a:lnTo>
                    <a:pt x="180" y="1473"/>
                  </a:lnTo>
                  <a:lnTo>
                    <a:pt x="252" y="1509"/>
                  </a:lnTo>
                  <a:lnTo>
                    <a:pt x="324" y="1473"/>
                  </a:lnTo>
                  <a:lnTo>
                    <a:pt x="432" y="1437"/>
                  </a:lnTo>
                  <a:lnTo>
                    <a:pt x="504" y="1401"/>
                  </a:lnTo>
                  <a:lnTo>
                    <a:pt x="611" y="1258"/>
                  </a:lnTo>
                  <a:lnTo>
                    <a:pt x="683" y="1078"/>
                  </a:lnTo>
                  <a:lnTo>
                    <a:pt x="755" y="899"/>
                  </a:lnTo>
                  <a:lnTo>
                    <a:pt x="934" y="360"/>
                  </a:lnTo>
                  <a:lnTo>
                    <a:pt x="970" y="252"/>
                  </a:lnTo>
                  <a:lnTo>
                    <a:pt x="934" y="145"/>
                  </a:lnTo>
                  <a:lnTo>
                    <a:pt x="863" y="73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3713038" y="2308125"/>
              <a:ext cx="71850" cy="42200"/>
            </a:xfrm>
            <a:custGeom>
              <a:avLst/>
              <a:gdLst/>
              <a:ahLst/>
              <a:cxnLst/>
              <a:rect l="l" t="t" r="r" b="b"/>
              <a:pathLst>
                <a:path w="2874" h="1688" extrusionOk="0">
                  <a:moveTo>
                    <a:pt x="2658" y="0"/>
                  </a:moveTo>
                  <a:lnTo>
                    <a:pt x="2586" y="36"/>
                  </a:lnTo>
                  <a:lnTo>
                    <a:pt x="2514" y="144"/>
                  </a:lnTo>
                  <a:lnTo>
                    <a:pt x="2442" y="288"/>
                  </a:lnTo>
                  <a:lnTo>
                    <a:pt x="2335" y="431"/>
                  </a:lnTo>
                  <a:lnTo>
                    <a:pt x="2227" y="539"/>
                  </a:lnTo>
                  <a:lnTo>
                    <a:pt x="2155" y="611"/>
                  </a:lnTo>
                  <a:lnTo>
                    <a:pt x="2155" y="647"/>
                  </a:lnTo>
                  <a:lnTo>
                    <a:pt x="1904" y="862"/>
                  </a:lnTo>
                  <a:lnTo>
                    <a:pt x="1616" y="1042"/>
                  </a:lnTo>
                  <a:lnTo>
                    <a:pt x="1329" y="1113"/>
                  </a:lnTo>
                  <a:lnTo>
                    <a:pt x="1006" y="1149"/>
                  </a:lnTo>
                  <a:lnTo>
                    <a:pt x="683" y="1113"/>
                  </a:lnTo>
                  <a:lnTo>
                    <a:pt x="396" y="970"/>
                  </a:lnTo>
                  <a:lnTo>
                    <a:pt x="288" y="934"/>
                  </a:lnTo>
                  <a:lnTo>
                    <a:pt x="216" y="934"/>
                  </a:lnTo>
                  <a:lnTo>
                    <a:pt x="108" y="970"/>
                  </a:lnTo>
                  <a:lnTo>
                    <a:pt x="37" y="1042"/>
                  </a:lnTo>
                  <a:lnTo>
                    <a:pt x="1" y="1149"/>
                  </a:lnTo>
                  <a:lnTo>
                    <a:pt x="1" y="1221"/>
                  </a:lnTo>
                  <a:lnTo>
                    <a:pt x="37" y="1329"/>
                  </a:lnTo>
                  <a:lnTo>
                    <a:pt x="108" y="1401"/>
                  </a:lnTo>
                  <a:lnTo>
                    <a:pt x="324" y="1508"/>
                  </a:lnTo>
                  <a:lnTo>
                    <a:pt x="539" y="1580"/>
                  </a:lnTo>
                  <a:lnTo>
                    <a:pt x="755" y="1652"/>
                  </a:lnTo>
                  <a:lnTo>
                    <a:pt x="970" y="1688"/>
                  </a:lnTo>
                  <a:lnTo>
                    <a:pt x="1437" y="1688"/>
                  </a:lnTo>
                  <a:lnTo>
                    <a:pt x="1652" y="1616"/>
                  </a:lnTo>
                  <a:lnTo>
                    <a:pt x="1868" y="1544"/>
                  </a:lnTo>
                  <a:lnTo>
                    <a:pt x="2083" y="1437"/>
                  </a:lnTo>
                  <a:lnTo>
                    <a:pt x="2263" y="1329"/>
                  </a:lnTo>
                  <a:lnTo>
                    <a:pt x="2442" y="1185"/>
                  </a:lnTo>
                  <a:lnTo>
                    <a:pt x="2586" y="1006"/>
                  </a:lnTo>
                  <a:lnTo>
                    <a:pt x="2730" y="826"/>
                  </a:lnTo>
                  <a:lnTo>
                    <a:pt x="2801" y="611"/>
                  </a:lnTo>
                  <a:lnTo>
                    <a:pt x="2873" y="431"/>
                  </a:lnTo>
                  <a:lnTo>
                    <a:pt x="2873" y="216"/>
                  </a:lnTo>
                  <a:lnTo>
                    <a:pt x="2873" y="144"/>
                  </a:lnTo>
                  <a:lnTo>
                    <a:pt x="2837" y="72"/>
                  </a:lnTo>
                  <a:lnTo>
                    <a:pt x="2801" y="36"/>
                  </a:lnTo>
                  <a:lnTo>
                    <a:pt x="273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2" name="Google Shape;992;p43"/>
          <p:cNvSpPr/>
          <p:nvPr/>
        </p:nvSpPr>
        <p:spPr>
          <a:xfrm>
            <a:off x="670511" y="3696913"/>
            <a:ext cx="4318443" cy="132811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3" name="Google Shape;993;p43"/>
          <p:cNvSpPr txBox="1">
            <a:spLocks noGrp="1"/>
          </p:cNvSpPr>
          <p:nvPr>
            <p:ph type="ctrTitle"/>
          </p:nvPr>
        </p:nvSpPr>
        <p:spPr>
          <a:xfrm>
            <a:off x="-118882" y="777692"/>
            <a:ext cx="8635693" cy="24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  </a:t>
            </a:r>
            <a:br>
              <a:rPr lang="en" sz="2900" dirty="0"/>
            </a:br>
            <a:r>
              <a:rPr lang="en" sz="2900" dirty="0"/>
              <a:t>       Video calling web application using  web RTC:</a:t>
            </a:r>
            <a:br>
              <a:rPr lang="en" sz="2900" dirty="0"/>
            </a:br>
            <a:r>
              <a:rPr lang="en" sz="6000" dirty="0"/>
              <a:t> </a:t>
            </a:r>
            <a:br>
              <a:rPr lang="en" sz="6000"/>
            </a:br>
            <a:r>
              <a:rPr lang="en" sz="6000">
                <a:solidFill>
                  <a:schemeClr val="accent3"/>
                </a:solidFill>
              </a:rPr>
              <a:t>“</a:t>
            </a:r>
            <a:r>
              <a:rPr lang="en" sz="6000">
                <a:solidFill>
                  <a:srgbClr val="FF0000"/>
                </a:solidFill>
              </a:rPr>
              <a:t>GLOBAL  </a:t>
            </a:r>
            <a:r>
              <a:rPr lang="en" sz="6000" dirty="0">
                <a:solidFill>
                  <a:srgbClr val="FF0000"/>
                </a:solidFill>
              </a:rPr>
              <a:t>MEET </a:t>
            </a:r>
            <a:r>
              <a:rPr lang="en" sz="6000" dirty="0">
                <a:solidFill>
                  <a:schemeClr val="lt2"/>
                </a:solidFill>
              </a:rPr>
              <a:t>”</a:t>
            </a:r>
            <a:endParaRPr sz="6000" dirty="0">
              <a:solidFill>
                <a:schemeClr val="lt2"/>
              </a:solidFill>
            </a:endParaRPr>
          </a:p>
        </p:txBody>
      </p:sp>
      <p:sp>
        <p:nvSpPr>
          <p:cNvPr id="994" name="Google Shape;994;p43"/>
          <p:cNvSpPr txBox="1">
            <a:spLocks noGrp="1"/>
          </p:cNvSpPr>
          <p:nvPr>
            <p:ph type="subTitle" idx="1"/>
          </p:nvPr>
        </p:nvSpPr>
        <p:spPr>
          <a:xfrm>
            <a:off x="944425" y="3634299"/>
            <a:ext cx="4392646" cy="14533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  MADE BY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/>
              <a:t>                        </a:t>
            </a:r>
            <a:r>
              <a:rPr lang="en-IN" sz="2000" dirty="0">
                <a:solidFill>
                  <a:schemeClr val="accent4"/>
                </a:solidFill>
              </a:rPr>
              <a:t>Minakshi Kumari -49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accent4"/>
                </a:solidFill>
              </a:rPr>
              <a:t>                         </a:t>
            </a:r>
            <a:r>
              <a:rPr lang="en-IN" sz="2000" dirty="0" err="1">
                <a:solidFill>
                  <a:schemeClr val="accent4"/>
                </a:solidFill>
              </a:rPr>
              <a:t>Nandni</a:t>
            </a:r>
            <a:r>
              <a:rPr lang="en-IN" sz="2000" dirty="0">
                <a:solidFill>
                  <a:schemeClr val="accent4"/>
                </a:solidFill>
              </a:rPr>
              <a:t> -55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dirty="0">
                <a:solidFill>
                  <a:schemeClr val="accent4"/>
                </a:solidFill>
              </a:rPr>
              <a:t>                        Himani-32</a:t>
            </a:r>
            <a:endParaRPr sz="2000" dirty="0">
              <a:solidFill>
                <a:schemeClr val="accent4"/>
              </a:solidFill>
            </a:endParaRPr>
          </a:p>
        </p:txBody>
      </p:sp>
      <p:grpSp>
        <p:nvGrpSpPr>
          <p:cNvPr id="1017" name="Google Shape;1017;p43"/>
          <p:cNvGrpSpPr/>
          <p:nvPr/>
        </p:nvGrpSpPr>
        <p:grpSpPr>
          <a:xfrm rot="-449619">
            <a:off x="6286063" y="1216293"/>
            <a:ext cx="1742313" cy="1183395"/>
            <a:chOff x="2641985" y="780872"/>
            <a:chExt cx="749645" cy="548670"/>
          </a:xfrm>
        </p:grpSpPr>
        <p:sp>
          <p:nvSpPr>
            <p:cNvPr id="1018" name="Google Shape;1018;p43"/>
            <p:cNvSpPr/>
            <p:nvPr/>
          </p:nvSpPr>
          <p:spPr>
            <a:xfrm>
              <a:off x="2641985" y="780872"/>
              <a:ext cx="749645" cy="469024"/>
            </a:xfrm>
            <a:custGeom>
              <a:avLst/>
              <a:gdLst/>
              <a:ahLst/>
              <a:cxnLst/>
              <a:rect l="l" t="t" r="r" b="b"/>
              <a:pathLst>
                <a:path w="20432" h="13143" extrusionOk="0">
                  <a:moveTo>
                    <a:pt x="3699" y="1"/>
                  </a:moveTo>
                  <a:lnTo>
                    <a:pt x="3304" y="37"/>
                  </a:lnTo>
                  <a:lnTo>
                    <a:pt x="2945" y="73"/>
                  </a:lnTo>
                  <a:lnTo>
                    <a:pt x="2586" y="180"/>
                  </a:lnTo>
                  <a:lnTo>
                    <a:pt x="2262" y="288"/>
                  </a:lnTo>
                  <a:lnTo>
                    <a:pt x="1939" y="468"/>
                  </a:lnTo>
                  <a:lnTo>
                    <a:pt x="1616" y="647"/>
                  </a:lnTo>
                  <a:lnTo>
                    <a:pt x="1329" y="863"/>
                  </a:lnTo>
                  <a:lnTo>
                    <a:pt x="1078" y="1078"/>
                  </a:lnTo>
                  <a:lnTo>
                    <a:pt x="826" y="1365"/>
                  </a:lnTo>
                  <a:lnTo>
                    <a:pt x="611" y="1653"/>
                  </a:lnTo>
                  <a:lnTo>
                    <a:pt x="431" y="1940"/>
                  </a:lnTo>
                  <a:lnTo>
                    <a:pt x="288" y="2263"/>
                  </a:lnTo>
                  <a:lnTo>
                    <a:pt x="144" y="2622"/>
                  </a:lnTo>
                  <a:lnTo>
                    <a:pt x="72" y="2981"/>
                  </a:lnTo>
                  <a:lnTo>
                    <a:pt x="0" y="3340"/>
                  </a:lnTo>
                  <a:lnTo>
                    <a:pt x="0" y="3699"/>
                  </a:lnTo>
                  <a:lnTo>
                    <a:pt x="0" y="9444"/>
                  </a:lnTo>
                  <a:lnTo>
                    <a:pt x="0" y="9803"/>
                  </a:lnTo>
                  <a:lnTo>
                    <a:pt x="72" y="10162"/>
                  </a:lnTo>
                  <a:lnTo>
                    <a:pt x="144" y="10521"/>
                  </a:lnTo>
                  <a:lnTo>
                    <a:pt x="288" y="10880"/>
                  </a:lnTo>
                  <a:lnTo>
                    <a:pt x="431" y="11204"/>
                  </a:lnTo>
                  <a:lnTo>
                    <a:pt x="611" y="11491"/>
                  </a:lnTo>
                  <a:lnTo>
                    <a:pt x="826" y="11778"/>
                  </a:lnTo>
                  <a:lnTo>
                    <a:pt x="1078" y="12065"/>
                  </a:lnTo>
                  <a:lnTo>
                    <a:pt x="1329" y="12281"/>
                  </a:lnTo>
                  <a:lnTo>
                    <a:pt x="1616" y="12496"/>
                  </a:lnTo>
                  <a:lnTo>
                    <a:pt x="1939" y="12676"/>
                  </a:lnTo>
                  <a:lnTo>
                    <a:pt x="2262" y="12855"/>
                  </a:lnTo>
                  <a:lnTo>
                    <a:pt x="2586" y="12963"/>
                  </a:lnTo>
                  <a:lnTo>
                    <a:pt x="2945" y="13071"/>
                  </a:lnTo>
                  <a:lnTo>
                    <a:pt x="3304" y="13107"/>
                  </a:lnTo>
                  <a:lnTo>
                    <a:pt x="3699" y="13143"/>
                  </a:lnTo>
                  <a:lnTo>
                    <a:pt x="16733" y="13143"/>
                  </a:lnTo>
                  <a:lnTo>
                    <a:pt x="17092" y="13107"/>
                  </a:lnTo>
                  <a:lnTo>
                    <a:pt x="17487" y="13071"/>
                  </a:lnTo>
                  <a:lnTo>
                    <a:pt x="17846" y="12963"/>
                  </a:lnTo>
                  <a:lnTo>
                    <a:pt x="18169" y="12855"/>
                  </a:lnTo>
                  <a:lnTo>
                    <a:pt x="18492" y="12676"/>
                  </a:lnTo>
                  <a:lnTo>
                    <a:pt x="18815" y="12496"/>
                  </a:lnTo>
                  <a:lnTo>
                    <a:pt x="19067" y="12281"/>
                  </a:lnTo>
                  <a:lnTo>
                    <a:pt x="19354" y="12065"/>
                  </a:lnTo>
                  <a:lnTo>
                    <a:pt x="19569" y="11778"/>
                  </a:lnTo>
                  <a:lnTo>
                    <a:pt x="19785" y="11491"/>
                  </a:lnTo>
                  <a:lnTo>
                    <a:pt x="20000" y="11204"/>
                  </a:lnTo>
                  <a:lnTo>
                    <a:pt x="20144" y="10880"/>
                  </a:lnTo>
                  <a:lnTo>
                    <a:pt x="20252" y="10521"/>
                  </a:lnTo>
                  <a:lnTo>
                    <a:pt x="20359" y="10162"/>
                  </a:lnTo>
                  <a:lnTo>
                    <a:pt x="20395" y="9803"/>
                  </a:lnTo>
                  <a:lnTo>
                    <a:pt x="20431" y="9444"/>
                  </a:lnTo>
                  <a:lnTo>
                    <a:pt x="20431" y="3699"/>
                  </a:lnTo>
                  <a:lnTo>
                    <a:pt x="20395" y="3340"/>
                  </a:lnTo>
                  <a:lnTo>
                    <a:pt x="20359" y="2981"/>
                  </a:lnTo>
                  <a:lnTo>
                    <a:pt x="20252" y="2622"/>
                  </a:lnTo>
                  <a:lnTo>
                    <a:pt x="20144" y="2263"/>
                  </a:lnTo>
                  <a:lnTo>
                    <a:pt x="20000" y="1940"/>
                  </a:lnTo>
                  <a:lnTo>
                    <a:pt x="19785" y="1653"/>
                  </a:lnTo>
                  <a:lnTo>
                    <a:pt x="19569" y="1365"/>
                  </a:lnTo>
                  <a:lnTo>
                    <a:pt x="19354" y="1078"/>
                  </a:lnTo>
                  <a:lnTo>
                    <a:pt x="19067" y="863"/>
                  </a:lnTo>
                  <a:lnTo>
                    <a:pt x="18815" y="647"/>
                  </a:lnTo>
                  <a:lnTo>
                    <a:pt x="18492" y="468"/>
                  </a:lnTo>
                  <a:lnTo>
                    <a:pt x="18169" y="288"/>
                  </a:lnTo>
                  <a:lnTo>
                    <a:pt x="17846" y="180"/>
                  </a:lnTo>
                  <a:lnTo>
                    <a:pt x="17487" y="73"/>
                  </a:lnTo>
                  <a:lnTo>
                    <a:pt x="17092" y="37"/>
                  </a:lnTo>
                  <a:lnTo>
                    <a:pt x="16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2400" dirty="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Hello </a:t>
              </a:r>
            </a:p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hlink"/>
                </a:buClr>
                <a:buSzPts val="1100"/>
                <a:buFont typeface="Arial"/>
                <a:buNone/>
              </a:pPr>
              <a:r>
                <a:rPr lang="en" sz="2400" dirty="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MCA GUYS !</a:t>
              </a:r>
              <a:endParaRPr sz="900" dirty="0">
                <a:solidFill>
                  <a:schemeClr val="dk2"/>
                </a:solidFill>
              </a:endParaRPr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3101657" y="1228992"/>
              <a:ext cx="85300" cy="100550"/>
            </a:xfrm>
            <a:custGeom>
              <a:avLst/>
              <a:gdLst/>
              <a:ahLst/>
              <a:cxnLst/>
              <a:rect l="l" t="t" r="r" b="b"/>
              <a:pathLst>
                <a:path w="3412" h="4022" extrusionOk="0">
                  <a:moveTo>
                    <a:pt x="2478" y="0"/>
                  </a:moveTo>
                  <a:lnTo>
                    <a:pt x="0" y="539"/>
                  </a:lnTo>
                  <a:lnTo>
                    <a:pt x="2657" y="3878"/>
                  </a:lnTo>
                  <a:lnTo>
                    <a:pt x="2765" y="3986"/>
                  </a:lnTo>
                  <a:lnTo>
                    <a:pt x="2908" y="4022"/>
                  </a:lnTo>
                  <a:lnTo>
                    <a:pt x="3052" y="4022"/>
                  </a:lnTo>
                  <a:lnTo>
                    <a:pt x="3196" y="3986"/>
                  </a:lnTo>
                  <a:lnTo>
                    <a:pt x="3303" y="3914"/>
                  </a:lnTo>
                  <a:lnTo>
                    <a:pt x="3375" y="3806"/>
                  </a:lnTo>
                  <a:lnTo>
                    <a:pt x="3411" y="3663"/>
                  </a:lnTo>
                  <a:lnTo>
                    <a:pt x="3411" y="3483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D07E2-E0B5-1570-AE7F-8C7D9873B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Times New Roman"/>
                <a:cs typeface="Times New Roman"/>
              </a:rPr>
              <a:t>The</a:t>
            </a:r>
            <a:r>
              <a:rPr lang="en-US" sz="3600" spc="95" dirty="0">
                <a:latin typeface="Times New Roman"/>
                <a:cs typeface="Times New Roman"/>
              </a:rPr>
              <a:t> A</a:t>
            </a:r>
            <a:r>
              <a:rPr lang="en-US" sz="3600" dirty="0">
                <a:latin typeface="Times New Roman"/>
                <a:cs typeface="Times New Roman"/>
              </a:rPr>
              <a:t>im</a:t>
            </a:r>
            <a:r>
              <a:rPr lang="en-US" sz="3600" spc="105" dirty="0">
                <a:latin typeface="Times New Roman"/>
                <a:cs typeface="Times New Roman"/>
              </a:rPr>
              <a:t> </a:t>
            </a:r>
            <a:r>
              <a:rPr lang="en-US" sz="3600" dirty="0">
                <a:latin typeface="Times New Roman"/>
                <a:cs typeface="Times New Roman"/>
              </a:rPr>
              <a:t>of</a:t>
            </a:r>
            <a:r>
              <a:rPr lang="en-US" sz="3600" spc="90" dirty="0">
                <a:latin typeface="Times New Roman"/>
                <a:cs typeface="Times New Roman"/>
              </a:rPr>
              <a:t> </a:t>
            </a:r>
            <a:r>
              <a:rPr lang="en-US" sz="3600" dirty="0">
                <a:latin typeface="Times New Roman"/>
                <a:cs typeface="Times New Roman"/>
              </a:rPr>
              <a:t>the</a:t>
            </a:r>
            <a:r>
              <a:rPr lang="en-US" sz="3600" spc="110" dirty="0">
                <a:latin typeface="Times New Roman"/>
                <a:cs typeface="Times New Roman"/>
              </a:rPr>
              <a:t> </a:t>
            </a:r>
            <a:r>
              <a:rPr lang="en-US" sz="3600" dirty="0">
                <a:latin typeface="Times New Roman"/>
                <a:cs typeface="Times New Roman"/>
              </a:rPr>
              <a:t>proposed</a:t>
            </a:r>
            <a:r>
              <a:rPr lang="en-US" sz="3600" spc="95" dirty="0">
                <a:latin typeface="Times New Roman"/>
                <a:cs typeface="Times New Roman"/>
              </a:rPr>
              <a:t> </a:t>
            </a:r>
            <a:r>
              <a:rPr lang="en-US" sz="3600" dirty="0">
                <a:latin typeface="Times New Roman"/>
                <a:cs typeface="Times New Roman"/>
              </a:rPr>
              <a:t>system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4FCA0-2250-1B62-8443-E2E7C5A0C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5118" y="1215752"/>
            <a:ext cx="7818882" cy="4068942"/>
          </a:xfrm>
        </p:spPr>
        <p:txBody>
          <a:bodyPr/>
          <a:lstStyle/>
          <a:p>
            <a:pPr marL="12700" marR="5080" algn="just">
              <a:lnSpc>
                <a:spcPts val="1900"/>
              </a:lnSpc>
            </a:pPr>
            <a:endParaRPr lang="en-US" sz="1400" spc="95" dirty="0">
              <a:latin typeface="Times New Roman"/>
              <a:cs typeface="Times New Roman"/>
            </a:endParaRPr>
          </a:p>
          <a:p>
            <a:pPr marL="0" marR="5080" indent="0" algn="just">
              <a:lnSpc>
                <a:spcPts val="1900"/>
              </a:lnSpc>
              <a:buNone/>
            </a:pPr>
            <a:r>
              <a:rPr lang="en-US" sz="1400" dirty="0">
                <a:latin typeface="Times New Roman"/>
                <a:cs typeface="Times New Roman"/>
              </a:rPr>
              <a:t>    </a:t>
            </a:r>
            <a:r>
              <a:rPr lang="en-US" sz="2800" dirty="0">
                <a:latin typeface="Times New Roman"/>
                <a:cs typeface="Times New Roman"/>
              </a:rPr>
              <a:t>It main Aim to develop</a:t>
            </a:r>
            <a:r>
              <a:rPr lang="en-US" sz="2800" spc="110" dirty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a</a:t>
            </a:r>
            <a:r>
              <a:rPr lang="en-US" sz="2800" spc="95" dirty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system</a:t>
            </a:r>
            <a:r>
              <a:rPr lang="en-US" sz="2800" spc="105" dirty="0">
                <a:latin typeface="Times New Roman"/>
                <a:cs typeface="Times New Roman"/>
              </a:rPr>
              <a:t> </a:t>
            </a:r>
            <a:r>
              <a:rPr lang="en-US" sz="2800" dirty="0">
                <a:latin typeface="Times New Roman"/>
                <a:cs typeface="Times New Roman"/>
              </a:rPr>
              <a:t>of</a:t>
            </a:r>
            <a:r>
              <a:rPr lang="en-US" sz="2800" spc="95" dirty="0">
                <a:latin typeface="Times New Roman"/>
                <a:cs typeface="Times New Roman"/>
              </a:rPr>
              <a:t> </a:t>
            </a:r>
            <a:r>
              <a:rPr lang="en-US" sz="2800" spc="-10" dirty="0">
                <a:latin typeface="Times New Roman"/>
                <a:cs typeface="Times New Roman"/>
              </a:rPr>
              <a:t>improved facilities</a:t>
            </a:r>
          </a:p>
          <a:p>
            <a:pPr marL="0" marR="5080" indent="0" algn="just">
              <a:lnSpc>
                <a:spcPts val="1900"/>
              </a:lnSpc>
              <a:buNone/>
            </a:pPr>
            <a:endParaRPr lang="en-US" sz="2800" dirty="0">
              <a:solidFill>
                <a:schemeClr val="accent1"/>
              </a:solidFill>
              <a:latin typeface="Times New Roman"/>
              <a:cs typeface="Times New Roman"/>
            </a:endParaRPr>
          </a:p>
          <a:p>
            <a:pPr marL="745489" indent="-457200">
              <a:lnSpc>
                <a:spcPts val="1710"/>
              </a:lnSpc>
              <a:buFont typeface="Wingdings" panose="05000000000000000000" pitchFamily="2" charset="2"/>
              <a:buChar char="Ø"/>
              <a:tabLst>
                <a:tab pos="511809" algn="l"/>
              </a:tabLst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Security</a:t>
            </a:r>
            <a:r>
              <a:rPr lang="en-US" sz="2800" spc="-1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of</a:t>
            </a:r>
            <a:r>
              <a:rPr lang="en-US" sz="2800" spc="-10" dirty="0">
                <a:solidFill>
                  <a:schemeClr val="tx1"/>
                </a:solidFill>
                <a:latin typeface="Times New Roman"/>
                <a:cs typeface="Times New Roman"/>
              </a:rPr>
              <a:t> data.</a:t>
            </a:r>
            <a:endParaRPr lang="en-US" sz="2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745489" indent="-457200">
              <a:lnSpc>
                <a:spcPct val="100000"/>
              </a:lnSpc>
              <a:spcBef>
                <a:spcPts val="380"/>
              </a:spcBef>
              <a:buFont typeface="Wingdings" panose="05000000000000000000" pitchFamily="2" charset="2"/>
              <a:buChar char="Ø"/>
              <a:tabLst>
                <a:tab pos="511809" algn="l"/>
              </a:tabLst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Ensure</a:t>
            </a:r>
            <a:r>
              <a:rPr lang="en-US" sz="2800" spc="-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data</a:t>
            </a:r>
            <a:r>
              <a:rPr lang="en-US" sz="2800" spc="-10" dirty="0">
                <a:solidFill>
                  <a:schemeClr val="tx1"/>
                </a:solidFill>
                <a:latin typeface="Times New Roman"/>
                <a:cs typeface="Times New Roman"/>
              </a:rPr>
              <a:t> accuracy.</a:t>
            </a:r>
            <a:endParaRPr lang="en-US" sz="2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745489" indent="-457200">
              <a:lnSpc>
                <a:spcPct val="100000"/>
              </a:lnSpc>
              <a:spcBef>
                <a:spcPts val="480"/>
              </a:spcBef>
              <a:buFont typeface="Wingdings" panose="05000000000000000000" pitchFamily="2" charset="2"/>
              <a:buChar char="Ø"/>
              <a:tabLst>
                <a:tab pos="511809" algn="l"/>
              </a:tabLst>
            </a:pP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Proposed</a:t>
            </a:r>
            <a:r>
              <a:rPr lang="en-US" sz="28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control</a:t>
            </a:r>
            <a:r>
              <a:rPr lang="en-US" sz="2800" b="1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of</a:t>
            </a:r>
            <a:r>
              <a:rPr lang="en-US" sz="2800" b="1" spc="-1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b="1" dirty="0">
                <a:solidFill>
                  <a:schemeClr val="tx1"/>
                </a:solidFill>
                <a:latin typeface="Times New Roman"/>
                <a:cs typeface="Times New Roman"/>
              </a:rPr>
              <a:t>the</a:t>
            </a:r>
            <a:r>
              <a:rPr lang="en-US" sz="2800" b="1" spc="-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Higher</a:t>
            </a:r>
            <a:r>
              <a:rPr lang="en-US" sz="2800" spc="-1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spc="-10" dirty="0">
                <a:solidFill>
                  <a:schemeClr val="tx1"/>
                </a:solidFill>
                <a:latin typeface="Times New Roman"/>
                <a:cs typeface="Times New Roman"/>
              </a:rPr>
              <a:t>Authority.</a:t>
            </a:r>
            <a:endParaRPr lang="en-US" sz="28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744855" indent="-457200">
              <a:lnSpc>
                <a:spcPct val="100000"/>
              </a:lnSpc>
              <a:spcBef>
                <a:spcPts val="370"/>
              </a:spcBef>
              <a:buFont typeface="Wingdings" panose="05000000000000000000" pitchFamily="2" charset="2"/>
              <a:buChar char="Ø"/>
              <a:tabLst>
                <a:tab pos="514350" algn="l"/>
              </a:tabLst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Minimum</a:t>
            </a:r>
            <a:r>
              <a:rPr lang="en-US" sz="2800" spc="-1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time</a:t>
            </a:r>
            <a:r>
              <a:rPr lang="en-US" sz="2800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needed</a:t>
            </a:r>
            <a:r>
              <a:rPr lang="en-US" sz="2800" spc="-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for the</a:t>
            </a:r>
            <a:r>
              <a:rPr lang="en-US" sz="2800" spc="-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various</a:t>
            </a:r>
            <a:r>
              <a:rPr lang="en-US" sz="2800" spc="5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processing.</a:t>
            </a:r>
            <a:r>
              <a:rPr lang="en-US" sz="2800" spc="4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marL="744855" indent="-457200">
              <a:lnSpc>
                <a:spcPct val="100000"/>
              </a:lnSpc>
              <a:spcBef>
                <a:spcPts val="370"/>
              </a:spcBef>
              <a:buFont typeface="Wingdings" panose="05000000000000000000" pitchFamily="2" charset="2"/>
              <a:buChar char="Ø"/>
              <a:tabLst>
                <a:tab pos="514350" algn="l"/>
              </a:tabLst>
            </a:pPr>
            <a:r>
              <a:rPr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Greater</a:t>
            </a:r>
            <a:r>
              <a:rPr lang="en-US" sz="2800" spc="-2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2800" spc="-10" dirty="0">
                <a:solidFill>
                  <a:schemeClr val="tx1"/>
                </a:solidFill>
                <a:latin typeface="Times New Roman"/>
                <a:cs typeface="Times New Roman"/>
              </a:rPr>
              <a:t>efficiency.</a:t>
            </a:r>
            <a:endParaRPr lang="en-IN" sz="2800" dirty="0">
              <a:solidFill>
                <a:schemeClr val="tx1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7300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dirty="0">
                <a:solidFill>
                  <a:schemeClr val="tx1"/>
                </a:solidFill>
              </a:rPr>
              <a:t>HARDWARE AND SOFTWARE REQUIREMENT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1282" name="Google Shape;1282;p53"/>
          <p:cNvSpPr txBox="1">
            <a:spLocks noGrp="1"/>
          </p:cNvSpPr>
          <p:nvPr>
            <p:ph type="subTitle" idx="6"/>
          </p:nvPr>
        </p:nvSpPr>
        <p:spPr>
          <a:xfrm>
            <a:off x="1141427" y="3503353"/>
            <a:ext cx="6855627" cy="10055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20700" indent="-229235" algn="just">
              <a:spcBef>
                <a:spcPts val="210"/>
              </a:spcBef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Technology Implemented: Web Development </a:t>
            </a:r>
            <a:endParaRPr lang="en-I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Language Used:   HTML, CSS, JavaScript</a:t>
            </a:r>
            <a:endParaRPr lang="en-I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2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Web Browser:   Google Chrome </a:t>
            </a:r>
            <a:endParaRPr lang="en-I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21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 editor: Windows Visual Studio code</a:t>
            </a:r>
            <a:endParaRPr lang="en-I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3" name="Google Shape;1283;p53"/>
          <p:cNvSpPr txBox="1">
            <a:spLocks noGrp="1"/>
          </p:cNvSpPr>
          <p:nvPr>
            <p:ph type="title" idx="2"/>
          </p:nvPr>
        </p:nvSpPr>
        <p:spPr>
          <a:xfrm>
            <a:off x="1028833" y="1418967"/>
            <a:ext cx="5917247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N" sz="2400" b="1" dirty="0">
                <a:solidFill>
                  <a:schemeClr val="tx2"/>
                </a:solidFill>
                <a:latin typeface="Times New Roman"/>
                <a:cs typeface="Times New Roman"/>
              </a:rPr>
              <a:t>Hardware</a:t>
            </a:r>
            <a:r>
              <a:rPr lang="en-IN" sz="2400" b="1" spc="-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0" dirty="0">
                <a:solidFill>
                  <a:schemeClr val="tx2"/>
                </a:solidFill>
                <a:latin typeface="Times New Roman"/>
                <a:cs typeface="Times New Roman"/>
              </a:rPr>
              <a:t>Specification</a:t>
            </a:r>
            <a:br>
              <a:rPr lang="en-US" sz="2400" b="1" spc="-10" dirty="0">
                <a:solidFill>
                  <a:schemeClr val="accent1"/>
                </a:solidFill>
                <a:latin typeface="Times New Roman"/>
                <a:cs typeface="Times New Roman"/>
              </a:rPr>
            </a:br>
            <a:endParaRPr dirty="0"/>
          </a:p>
        </p:txBody>
      </p:sp>
      <p:sp>
        <p:nvSpPr>
          <p:cNvPr id="1284" name="Google Shape;1284;p53"/>
          <p:cNvSpPr txBox="1">
            <a:spLocks noGrp="1"/>
          </p:cNvSpPr>
          <p:nvPr>
            <p:ph type="subTitle" idx="1"/>
          </p:nvPr>
        </p:nvSpPr>
        <p:spPr>
          <a:xfrm>
            <a:off x="1004068" y="1724397"/>
            <a:ext cx="5251355" cy="14618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2700" marR="55880" algn="just">
              <a:lnSpc>
                <a:spcPct val="95600"/>
              </a:lnSpc>
              <a:spcBef>
                <a:spcPts val="185"/>
              </a:spcBef>
            </a:pPr>
            <a:r>
              <a:rPr lang="en-US" sz="2000" spc="-10" dirty="0">
                <a:latin typeface="Times New Roman"/>
                <a:cs typeface="Times New Roman"/>
              </a:rPr>
              <a:t>Processor : </a:t>
            </a:r>
            <a:r>
              <a:rPr lang="en-US" sz="2000" spc="-25" dirty="0">
                <a:latin typeface="Times New Roman"/>
                <a:cs typeface="Times New Roman"/>
              </a:rPr>
              <a:t>  </a:t>
            </a:r>
            <a:r>
              <a:rPr lang="en-IN" sz="2000" dirty="0">
                <a:latin typeface="Times New Roman"/>
                <a:cs typeface="Times New Roman"/>
              </a:rPr>
              <a:t>Intel</a:t>
            </a:r>
            <a:r>
              <a:rPr lang="en-IN" sz="2000" spc="70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Dual</a:t>
            </a:r>
            <a:r>
              <a:rPr lang="en-IN" sz="2000" spc="6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based</a:t>
            </a:r>
            <a:r>
              <a:rPr lang="en-IN" sz="2000" spc="65" dirty="0">
                <a:latin typeface="Times New Roman"/>
                <a:cs typeface="Times New Roman"/>
              </a:rPr>
              <a:t> </a:t>
            </a:r>
            <a:r>
              <a:rPr lang="en-IN" sz="2000" dirty="0">
                <a:latin typeface="Times New Roman"/>
                <a:cs typeface="Times New Roman"/>
              </a:rPr>
              <a:t>System</a:t>
            </a:r>
            <a:r>
              <a:rPr lang="en-IN" sz="2000" spc="110" dirty="0">
                <a:latin typeface="Times New Roman"/>
                <a:cs typeface="Times New Roman"/>
              </a:rPr>
              <a:t> </a:t>
            </a:r>
          </a:p>
          <a:p>
            <a:pPr marL="12700" marR="55880" algn="just">
              <a:lnSpc>
                <a:spcPct val="95600"/>
              </a:lnSpc>
              <a:spcBef>
                <a:spcPts val="185"/>
              </a:spcBef>
            </a:pPr>
            <a:r>
              <a:rPr lang="en-IN" sz="2000" spc="110" dirty="0">
                <a:latin typeface="Times New Roman"/>
                <a:cs typeface="Times New Roman"/>
              </a:rPr>
              <a:t>Processor speed: 2Ghz</a:t>
            </a:r>
            <a:endParaRPr lang="en-US" sz="2000" dirty="0">
              <a:latin typeface="Times New Roman"/>
              <a:cs typeface="Times New Roman"/>
            </a:endParaRPr>
          </a:p>
          <a:p>
            <a:pPr marL="12700" marR="5080" algn="just">
              <a:lnSpc>
                <a:spcPts val="1830"/>
              </a:lnSpc>
              <a:spcBef>
                <a:spcPts val="65"/>
              </a:spcBef>
            </a:pPr>
            <a:r>
              <a:rPr lang="en-US" sz="2000" dirty="0">
                <a:latin typeface="Times New Roman"/>
                <a:cs typeface="Times New Roman"/>
              </a:rPr>
              <a:t>Hard</a:t>
            </a:r>
            <a:r>
              <a:rPr lang="en-US" sz="2000" spc="-15" dirty="0">
                <a:latin typeface="Times New Roman"/>
                <a:cs typeface="Times New Roman"/>
              </a:rPr>
              <a:t> </a:t>
            </a:r>
            <a:r>
              <a:rPr lang="en-US" sz="2000" spc="-20" dirty="0">
                <a:latin typeface="Times New Roman"/>
                <a:cs typeface="Times New Roman"/>
              </a:rPr>
              <a:t>Disk : 8 GB</a:t>
            </a:r>
          </a:p>
          <a:p>
            <a:pPr marL="12700" marR="5080" algn="just">
              <a:lnSpc>
                <a:spcPts val="1830"/>
              </a:lnSpc>
              <a:spcBef>
                <a:spcPts val="65"/>
              </a:spcBef>
            </a:pPr>
            <a:r>
              <a:rPr lang="en-US" sz="2000" spc="-10" dirty="0">
                <a:latin typeface="Times New Roman"/>
                <a:cs typeface="Times New Roman"/>
              </a:rPr>
              <a:t>Keyboard :  104 keys</a:t>
            </a:r>
          </a:p>
          <a:p>
            <a:pPr marL="12700" marR="5080" algn="just">
              <a:lnSpc>
                <a:spcPts val="1830"/>
              </a:lnSpc>
              <a:spcBef>
                <a:spcPts val="65"/>
              </a:spcBef>
            </a:pP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1285" name="Google Shape;1285;p53"/>
          <p:cNvSpPr txBox="1">
            <a:spLocks noGrp="1"/>
          </p:cNvSpPr>
          <p:nvPr>
            <p:ph type="title" idx="3"/>
          </p:nvPr>
        </p:nvSpPr>
        <p:spPr>
          <a:xfrm>
            <a:off x="5956475" y="1586975"/>
            <a:ext cx="2040600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7" name="Google Shape;1287;p53"/>
          <p:cNvSpPr txBox="1">
            <a:spLocks noGrp="1"/>
          </p:cNvSpPr>
          <p:nvPr>
            <p:ph type="title" idx="5"/>
          </p:nvPr>
        </p:nvSpPr>
        <p:spPr>
          <a:xfrm>
            <a:off x="762917" y="2917901"/>
            <a:ext cx="3975938" cy="4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chemeClr val="tx2"/>
                </a:solidFill>
                <a:latin typeface="Times New Roman"/>
                <a:cs typeface="Times New Roman"/>
              </a:rPr>
              <a:t>Software</a:t>
            </a:r>
            <a:r>
              <a:rPr lang="en-IN" sz="2400" b="1" spc="-15" dirty="0">
                <a:solidFill>
                  <a:schemeClr val="tx2"/>
                </a:solidFill>
                <a:latin typeface="Times New Roman"/>
                <a:cs typeface="Times New Roman"/>
              </a:rPr>
              <a:t> </a:t>
            </a:r>
            <a:r>
              <a:rPr lang="en-IN" sz="2400" b="1" spc="-10" dirty="0">
                <a:solidFill>
                  <a:schemeClr val="tx2"/>
                </a:solidFill>
                <a:latin typeface="Times New Roman"/>
                <a:cs typeface="Times New Roman"/>
              </a:rPr>
              <a:t>Specification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290" name="Google Shape;1290;p53"/>
          <p:cNvSpPr/>
          <p:nvPr/>
        </p:nvSpPr>
        <p:spPr>
          <a:xfrm>
            <a:off x="-55448" y="1123435"/>
            <a:ext cx="1048198" cy="1005599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1" name="Google Shape;1291;p53"/>
          <p:cNvSpPr/>
          <p:nvPr/>
        </p:nvSpPr>
        <p:spPr>
          <a:xfrm>
            <a:off x="6282261" y="1103093"/>
            <a:ext cx="1048198" cy="1005599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92" name="Google Shape;1292;p53"/>
          <p:cNvSpPr/>
          <p:nvPr/>
        </p:nvSpPr>
        <p:spPr>
          <a:xfrm>
            <a:off x="58438" y="3692876"/>
            <a:ext cx="1048198" cy="1005599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3" name="Google Shape;1293;p53"/>
          <p:cNvSpPr/>
          <p:nvPr/>
        </p:nvSpPr>
        <p:spPr>
          <a:xfrm>
            <a:off x="7057927" y="4144303"/>
            <a:ext cx="1048198" cy="1005599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94" name="Google Shape;1294;p53"/>
          <p:cNvGrpSpPr/>
          <p:nvPr/>
        </p:nvGrpSpPr>
        <p:grpSpPr>
          <a:xfrm>
            <a:off x="349391" y="1366076"/>
            <a:ext cx="370609" cy="441798"/>
            <a:chOff x="281200" y="1071925"/>
            <a:chExt cx="448625" cy="534800"/>
          </a:xfrm>
        </p:grpSpPr>
        <p:sp>
          <p:nvSpPr>
            <p:cNvPr id="1295" name="Google Shape;1295;p53"/>
            <p:cNvSpPr/>
            <p:nvPr/>
          </p:nvSpPr>
          <p:spPr>
            <a:xfrm>
              <a:off x="333175" y="1071925"/>
              <a:ext cx="344675" cy="314925"/>
            </a:xfrm>
            <a:custGeom>
              <a:avLst/>
              <a:gdLst/>
              <a:ahLst/>
              <a:cxnLst/>
              <a:rect l="l" t="t" r="r" b="b"/>
              <a:pathLst>
                <a:path w="13787" h="12597" extrusionOk="0">
                  <a:moveTo>
                    <a:pt x="6894" y="0"/>
                  </a:moveTo>
                  <a:lnTo>
                    <a:pt x="6656" y="59"/>
                  </a:lnTo>
                  <a:lnTo>
                    <a:pt x="6418" y="178"/>
                  </a:lnTo>
                  <a:lnTo>
                    <a:pt x="179" y="6774"/>
                  </a:lnTo>
                  <a:lnTo>
                    <a:pt x="60" y="6893"/>
                  </a:lnTo>
                  <a:lnTo>
                    <a:pt x="1" y="7071"/>
                  </a:lnTo>
                  <a:lnTo>
                    <a:pt x="1" y="7249"/>
                  </a:lnTo>
                  <a:lnTo>
                    <a:pt x="60" y="7427"/>
                  </a:lnTo>
                  <a:lnTo>
                    <a:pt x="179" y="7606"/>
                  </a:lnTo>
                  <a:lnTo>
                    <a:pt x="298" y="7725"/>
                  </a:lnTo>
                  <a:lnTo>
                    <a:pt x="476" y="7784"/>
                  </a:lnTo>
                  <a:lnTo>
                    <a:pt x="2318" y="7784"/>
                  </a:lnTo>
                  <a:lnTo>
                    <a:pt x="1665" y="10517"/>
                  </a:lnTo>
                  <a:lnTo>
                    <a:pt x="1665" y="12597"/>
                  </a:lnTo>
                  <a:lnTo>
                    <a:pt x="3685" y="12597"/>
                  </a:lnTo>
                  <a:lnTo>
                    <a:pt x="3507" y="12300"/>
                  </a:lnTo>
                  <a:lnTo>
                    <a:pt x="3447" y="11943"/>
                  </a:lnTo>
                  <a:lnTo>
                    <a:pt x="3388" y="11527"/>
                  </a:lnTo>
                  <a:lnTo>
                    <a:pt x="3328" y="11171"/>
                  </a:lnTo>
                  <a:lnTo>
                    <a:pt x="3388" y="10814"/>
                  </a:lnTo>
                  <a:lnTo>
                    <a:pt x="3447" y="10458"/>
                  </a:lnTo>
                  <a:lnTo>
                    <a:pt x="3625" y="9745"/>
                  </a:lnTo>
                  <a:lnTo>
                    <a:pt x="3982" y="9151"/>
                  </a:lnTo>
                  <a:lnTo>
                    <a:pt x="4398" y="8616"/>
                  </a:lnTo>
                  <a:lnTo>
                    <a:pt x="4933" y="8200"/>
                  </a:lnTo>
                  <a:lnTo>
                    <a:pt x="5527" y="7903"/>
                  </a:lnTo>
                  <a:lnTo>
                    <a:pt x="6181" y="7665"/>
                  </a:lnTo>
                  <a:lnTo>
                    <a:pt x="6537" y="7606"/>
                  </a:lnTo>
                  <a:lnTo>
                    <a:pt x="7250" y="7606"/>
                  </a:lnTo>
                  <a:lnTo>
                    <a:pt x="7607" y="7665"/>
                  </a:lnTo>
                  <a:lnTo>
                    <a:pt x="8260" y="7903"/>
                  </a:lnTo>
                  <a:lnTo>
                    <a:pt x="8854" y="8200"/>
                  </a:lnTo>
                  <a:lnTo>
                    <a:pt x="9389" y="8616"/>
                  </a:lnTo>
                  <a:lnTo>
                    <a:pt x="9865" y="9151"/>
                  </a:lnTo>
                  <a:lnTo>
                    <a:pt x="10162" y="9745"/>
                  </a:lnTo>
                  <a:lnTo>
                    <a:pt x="10399" y="10458"/>
                  </a:lnTo>
                  <a:lnTo>
                    <a:pt x="10459" y="10814"/>
                  </a:lnTo>
                  <a:lnTo>
                    <a:pt x="10459" y="11171"/>
                  </a:lnTo>
                  <a:lnTo>
                    <a:pt x="10399" y="11527"/>
                  </a:lnTo>
                  <a:lnTo>
                    <a:pt x="10340" y="11943"/>
                  </a:lnTo>
                  <a:lnTo>
                    <a:pt x="10281" y="12300"/>
                  </a:lnTo>
                  <a:lnTo>
                    <a:pt x="10162" y="12597"/>
                  </a:lnTo>
                  <a:lnTo>
                    <a:pt x="12123" y="12597"/>
                  </a:lnTo>
                  <a:lnTo>
                    <a:pt x="12123" y="10517"/>
                  </a:lnTo>
                  <a:lnTo>
                    <a:pt x="11469" y="7784"/>
                  </a:lnTo>
                  <a:lnTo>
                    <a:pt x="13370" y="7784"/>
                  </a:lnTo>
                  <a:lnTo>
                    <a:pt x="13489" y="7725"/>
                  </a:lnTo>
                  <a:lnTo>
                    <a:pt x="13667" y="7606"/>
                  </a:lnTo>
                  <a:lnTo>
                    <a:pt x="13727" y="7427"/>
                  </a:lnTo>
                  <a:lnTo>
                    <a:pt x="13786" y="7249"/>
                  </a:lnTo>
                  <a:lnTo>
                    <a:pt x="13786" y="7071"/>
                  </a:lnTo>
                  <a:lnTo>
                    <a:pt x="13727" y="6893"/>
                  </a:lnTo>
                  <a:lnTo>
                    <a:pt x="13608" y="6774"/>
                  </a:lnTo>
                  <a:lnTo>
                    <a:pt x="7369" y="178"/>
                  </a:lnTo>
                  <a:lnTo>
                    <a:pt x="7131" y="59"/>
                  </a:lnTo>
                  <a:lnTo>
                    <a:pt x="68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3"/>
            <p:cNvSpPr/>
            <p:nvPr/>
          </p:nvSpPr>
          <p:spPr>
            <a:xfrm>
              <a:off x="333175" y="1071925"/>
              <a:ext cx="344675" cy="314925"/>
            </a:xfrm>
            <a:custGeom>
              <a:avLst/>
              <a:gdLst/>
              <a:ahLst/>
              <a:cxnLst/>
              <a:rect l="l" t="t" r="r" b="b"/>
              <a:pathLst>
                <a:path w="13787" h="12597" fill="none" extrusionOk="0">
                  <a:moveTo>
                    <a:pt x="13608" y="6774"/>
                  </a:moveTo>
                  <a:lnTo>
                    <a:pt x="7369" y="178"/>
                  </a:lnTo>
                  <a:lnTo>
                    <a:pt x="7369" y="178"/>
                  </a:lnTo>
                  <a:lnTo>
                    <a:pt x="7131" y="59"/>
                  </a:lnTo>
                  <a:lnTo>
                    <a:pt x="6894" y="0"/>
                  </a:lnTo>
                  <a:lnTo>
                    <a:pt x="6894" y="0"/>
                  </a:lnTo>
                  <a:lnTo>
                    <a:pt x="6656" y="59"/>
                  </a:lnTo>
                  <a:lnTo>
                    <a:pt x="6418" y="178"/>
                  </a:lnTo>
                  <a:lnTo>
                    <a:pt x="179" y="6774"/>
                  </a:lnTo>
                  <a:lnTo>
                    <a:pt x="179" y="6774"/>
                  </a:lnTo>
                  <a:lnTo>
                    <a:pt x="60" y="6893"/>
                  </a:lnTo>
                  <a:lnTo>
                    <a:pt x="1" y="7071"/>
                  </a:lnTo>
                  <a:lnTo>
                    <a:pt x="1" y="7249"/>
                  </a:lnTo>
                  <a:lnTo>
                    <a:pt x="60" y="7427"/>
                  </a:lnTo>
                  <a:lnTo>
                    <a:pt x="60" y="7427"/>
                  </a:lnTo>
                  <a:lnTo>
                    <a:pt x="179" y="7606"/>
                  </a:lnTo>
                  <a:lnTo>
                    <a:pt x="298" y="7725"/>
                  </a:lnTo>
                  <a:lnTo>
                    <a:pt x="476" y="7784"/>
                  </a:lnTo>
                  <a:lnTo>
                    <a:pt x="654" y="7784"/>
                  </a:lnTo>
                  <a:lnTo>
                    <a:pt x="2318" y="7784"/>
                  </a:lnTo>
                  <a:lnTo>
                    <a:pt x="1665" y="10517"/>
                  </a:lnTo>
                  <a:lnTo>
                    <a:pt x="1665" y="12597"/>
                  </a:lnTo>
                  <a:lnTo>
                    <a:pt x="3685" y="12597"/>
                  </a:lnTo>
                  <a:lnTo>
                    <a:pt x="3685" y="12597"/>
                  </a:lnTo>
                  <a:lnTo>
                    <a:pt x="3507" y="12300"/>
                  </a:lnTo>
                  <a:lnTo>
                    <a:pt x="3447" y="11943"/>
                  </a:lnTo>
                  <a:lnTo>
                    <a:pt x="3388" y="11527"/>
                  </a:lnTo>
                  <a:lnTo>
                    <a:pt x="3328" y="11171"/>
                  </a:lnTo>
                  <a:lnTo>
                    <a:pt x="3328" y="11171"/>
                  </a:lnTo>
                  <a:lnTo>
                    <a:pt x="3388" y="10814"/>
                  </a:lnTo>
                  <a:lnTo>
                    <a:pt x="3447" y="10458"/>
                  </a:lnTo>
                  <a:lnTo>
                    <a:pt x="3625" y="9745"/>
                  </a:lnTo>
                  <a:lnTo>
                    <a:pt x="3982" y="9151"/>
                  </a:lnTo>
                  <a:lnTo>
                    <a:pt x="4398" y="8616"/>
                  </a:lnTo>
                  <a:lnTo>
                    <a:pt x="4933" y="8200"/>
                  </a:lnTo>
                  <a:lnTo>
                    <a:pt x="5527" y="7903"/>
                  </a:lnTo>
                  <a:lnTo>
                    <a:pt x="6181" y="7665"/>
                  </a:lnTo>
                  <a:lnTo>
                    <a:pt x="6537" y="7606"/>
                  </a:lnTo>
                  <a:lnTo>
                    <a:pt x="6894" y="7606"/>
                  </a:lnTo>
                  <a:lnTo>
                    <a:pt x="6894" y="7606"/>
                  </a:lnTo>
                  <a:lnTo>
                    <a:pt x="7250" y="7606"/>
                  </a:lnTo>
                  <a:lnTo>
                    <a:pt x="7607" y="7665"/>
                  </a:lnTo>
                  <a:lnTo>
                    <a:pt x="8260" y="7903"/>
                  </a:lnTo>
                  <a:lnTo>
                    <a:pt x="8854" y="8200"/>
                  </a:lnTo>
                  <a:lnTo>
                    <a:pt x="9389" y="8616"/>
                  </a:lnTo>
                  <a:lnTo>
                    <a:pt x="9865" y="9151"/>
                  </a:lnTo>
                  <a:lnTo>
                    <a:pt x="10162" y="9745"/>
                  </a:lnTo>
                  <a:lnTo>
                    <a:pt x="10399" y="10458"/>
                  </a:lnTo>
                  <a:lnTo>
                    <a:pt x="10459" y="10814"/>
                  </a:lnTo>
                  <a:lnTo>
                    <a:pt x="10459" y="11171"/>
                  </a:lnTo>
                  <a:lnTo>
                    <a:pt x="10459" y="11171"/>
                  </a:lnTo>
                  <a:lnTo>
                    <a:pt x="10399" y="11527"/>
                  </a:lnTo>
                  <a:lnTo>
                    <a:pt x="10340" y="11943"/>
                  </a:lnTo>
                  <a:lnTo>
                    <a:pt x="10281" y="12300"/>
                  </a:lnTo>
                  <a:lnTo>
                    <a:pt x="10162" y="12597"/>
                  </a:lnTo>
                  <a:lnTo>
                    <a:pt x="12123" y="12597"/>
                  </a:lnTo>
                  <a:lnTo>
                    <a:pt x="12123" y="10517"/>
                  </a:lnTo>
                  <a:lnTo>
                    <a:pt x="11469" y="7784"/>
                  </a:lnTo>
                  <a:lnTo>
                    <a:pt x="13192" y="7784"/>
                  </a:lnTo>
                  <a:lnTo>
                    <a:pt x="13192" y="7784"/>
                  </a:lnTo>
                  <a:lnTo>
                    <a:pt x="13370" y="7784"/>
                  </a:lnTo>
                  <a:lnTo>
                    <a:pt x="13489" y="7725"/>
                  </a:lnTo>
                  <a:lnTo>
                    <a:pt x="13667" y="7606"/>
                  </a:lnTo>
                  <a:lnTo>
                    <a:pt x="13727" y="7427"/>
                  </a:lnTo>
                  <a:lnTo>
                    <a:pt x="13727" y="7427"/>
                  </a:lnTo>
                  <a:lnTo>
                    <a:pt x="13786" y="7249"/>
                  </a:lnTo>
                  <a:lnTo>
                    <a:pt x="13786" y="7071"/>
                  </a:lnTo>
                  <a:lnTo>
                    <a:pt x="13727" y="6893"/>
                  </a:lnTo>
                  <a:lnTo>
                    <a:pt x="13608" y="6774"/>
                  </a:lnTo>
                  <a:lnTo>
                    <a:pt x="13608" y="6774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3"/>
            <p:cNvSpPr/>
            <p:nvPr/>
          </p:nvSpPr>
          <p:spPr>
            <a:xfrm>
              <a:off x="673375" y="1241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3"/>
            <p:cNvSpPr/>
            <p:nvPr/>
          </p:nvSpPr>
          <p:spPr>
            <a:xfrm>
              <a:off x="447575" y="1293250"/>
              <a:ext cx="115875" cy="114400"/>
            </a:xfrm>
            <a:custGeom>
              <a:avLst/>
              <a:gdLst/>
              <a:ahLst/>
              <a:cxnLst/>
              <a:rect l="l" t="t" r="r" b="b"/>
              <a:pathLst>
                <a:path w="4635" h="4576" extrusionOk="0">
                  <a:moveTo>
                    <a:pt x="2318" y="1"/>
                  </a:moveTo>
                  <a:lnTo>
                    <a:pt x="1842" y="60"/>
                  </a:lnTo>
                  <a:lnTo>
                    <a:pt x="1426" y="179"/>
                  </a:lnTo>
                  <a:lnTo>
                    <a:pt x="1010" y="416"/>
                  </a:lnTo>
                  <a:lnTo>
                    <a:pt x="713" y="654"/>
                  </a:lnTo>
                  <a:lnTo>
                    <a:pt x="416" y="1011"/>
                  </a:lnTo>
                  <a:lnTo>
                    <a:pt x="178" y="1427"/>
                  </a:lnTo>
                  <a:lnTo>
                    <a:pt x="60" y="1843"/>
                  </a:lnTo>
                  <a:lnTo>
                    <a:pt x="0" y="2318"/>
                  </a:lnTo>
                  <a:lnTo>
                    <a:pt x="60" y="2793"/>
                  </a:lnTo>
                  <a:lnTo>
                    <a:pt x="178" y="3209"/>
                  </a:lnTo>
                  <a:lnTo>
                    <a:pt x="416" y="3566"/>
                  </a:lnTo>
                  <a:lnTo>
                    <a:pt x="713" y="3922"/>
                  </a:lnTo>
                  <a:lnTo>
                    <a:pt x="1010" y="4219"/>
                  </a:lnTo>
                  <a:lnTo>
                    <a:pt x="1426" y="4398"/>
                  </a:lnTo>
                  <a:lnTo>
                    <a:pt x="1842" y="4576"/>
                  </a:lnTo>
                  <a:lnTo>
                    <a:pt x="2793" y="4576"/>
                  </a:lnTo>
                  <a:lnTo>
                    <a:pt x="3209" y="4398"/>
                  </a:lnTo>
                  <a:lnTo>
                    <a:pt x="3625" y="4219"/>
                  </a:lnTo>
                  <a:lnTo>
                    <a:pt x="3922" y="3922"/>
                  </a:lnTo>
                  <a:lnTo>
                    <a:pt x="4219" y="3566"/>
                  </a:lnTo>
                  <a:lnTo>
                    <a:pt x="4457" y="3209"/>
                  </a:lnTo>
                  <a:lnTo>
                    <a:pt x="4576" y="2793"/>
                  </a:lnTo>
                  <a:lnTo>
                    <a:pt x="4635" y="2318"/>
                  </a:lnTo>
                  <a:lnTo>
                    <a:pt x="4576" y="1843"/>
                  </a:lnTo>
                  <a:lnTo>
                    <a:pt x="4457" y="1427"/>
                  </a:lnTo>
                  <a:lnTo>
                    <a:pt x="4219" y="1011"/>
                  </a:lnTo>
                  <a:lnTo>
                    <a:pt x="3922" y="654"/>
                  </a:lnTo>
                  <a:lnTo>
                    <a:pt x="3625" y="416"/>
                  </a:lnTo>
                  <a:lnTo>
                    <a:pt x="3209" y="179"/>
                  </a:lnTo>
                  <a:lnTo>
                    <a:pt x="2793" y="60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3"/>
            <p:cNvSpPr/>
            <p:nvPr/>
          </p:nvSpPr>
          <p:spPr>
            <a:xfrm>
              <a:off x="447575" y="1293250"/>
              <a:ext cx="115875" cy="114400"/>
            </a:xfrm>
            <a:custGeom>
              <a:avLst/>
              <a:gdLst/>
              <a:ahLst/>
              <a:cxnLst/>
              <a:rect l="l" t="t" r="r" b="b"/>
              <a:pathLst>
                <a:path w="4635" h="4576" fill="none" extrusionOk="0">
                  <a:moveTo>
                    <a:pt x="4635" y="2318"/>
                  </a:moveTo>
                  <a:lnTo>
                    <a:pt x="4635" y="2318"/>
                  </a:lnTo>
                  <a:lnTo>
                    <a:pt x="4576" y="2793"/>
                  </a:lnTo>
                  <a:lnTo>
                    <a:pt x="4457" y="3209"/>
                  </a:lnTo>
                  <a:lnTo>
                    <a:pt x="4219" y="3566"/>
                  </a:lnTo>
                  <a:lnTo>
                    <a:pt x="3922" y="3922"/>
                  </a:lnTo>
                  <a:lnTo>
                    <a:pt x="3625" y="4219"/>
                  </a:lnTo>
                  <a:lnTo>
                    <a:pt x="3209" y="4398"/>
                  </a:lnTo>
                  <a:lnTo>
                    <a:pt x="2793" y="4576"/>
                  </a:lnTo>
                  <a:lnTo>
                    <a:pt x="2318" y="4576"/>
                  </a:lnTo>
                  <a:lnTo>
                    <a:pt x="2318" y="4576"/>
                  </a:lnTo>
                  <a:lnTo>
                    <a:pt x="1842" y="4576"/>
                  </a:lnTo>
                  <a:lnTo>
                    <a:pt x="1426" y="4398"/>
                  </a:lnTo>
                  <a:lnTo>
                    <a:pt x="1010" y="4219"/>
                  </a:lnTo>
                  <a:lnTo>
                    <a:pt x="713" y="3922"/>
                  </a:lnTo>
                  <a:lnTo>
                    <a:pt x="416" y="3566"/>
                  </a:lnTo>
                  <a:lnTo>
                    <a:pt x="178" y="3209"/>
                  </a:lnTo>
                  <a:lnTo>
                    <a:pt x="60" y="2793"/>
                  </a:lnTo>
                  <a:lnTo>
                    <a:pt x="0" y="2318"/>
                  </a:lnTo>
                  <a:lnTo>
                    <a:pt x="0" y="2318"/>
                  </a:lnTo>
                  <a:lnTo>
                    <a:pt x="60" y="1843"/>
                  </a:lnTo>
                  <a:lnTo>
                    <a:pt x="178" y="1427"/>
                  </a:lnTo>
                  <a:lnTo>
                    <a:pt x="416" y="1011"/>
                  </a:lnTo>
                  <a:lnTo>
                    <a:pt x="713" y="654"/>
                  </a:lnTo>
                  <a:lnTo>
                    <a:pt x="1010" y="416"/>
                  </a:lnTo>
                  <a:lnTo>
                    <a:pt x="1426" y="179"/>
                  </a:lnTo>
                  <a:lnTo>
                    <a:pt x="1842" y="60"/>
                  </a:lnTo>
                  <a:lnTo>
                    <a:pt x="2318" y="1"/>
                  </a:lnTo>
                  <a:lnTo>
                    <a:pt x="2318" y="1"/>
                  </a:lnTo>
                  <a:lnTo>
                    <a:pt x="2793" y="60"/>
                  </a:lnTo>
                  <a:lnTo>
                    <a:pt x="3209" y="179"/>
                  </a:lnTo>
                  <a:lnTo>
                    <a:pt x="3625" y="416"/>
                  </a:lnTo>
                  <a:lnTo>
                    <a:pt x="3922" y="654"/>
                  </a:lnTo>
                  <a:lnTo>
                    <a:pt x="4219" y="1011"/>
                  </a:lnTo>
                  <a:lnTo>
                    <a:pt x="4457" y="1427"/>
                  </a:lnTo>
                  <a:lnTo>
                    <a:pt x="4576" y="1843"/>
                  </a:lnTo>
                  <a:lnTo>
                    <a:pt x="4635" y="2318"/>
                  </a:lnTo>
                  <a:lnTo>
                    <a:pt x="4635" y="231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3"/>
            <p:cNvSpPr/>
            <p:nvPr/>
          </p:nvSpPr>
          <p:spPr>
            <a:xfrm>
              <a:off x="563425" y="1351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3"/>
            <p:cNvSpPr/>
            <p:nvPr/>
          </p:nvSpPr>
          <p:spPr>
            <a:xfrm>
              <a:off x="281200" y="1305125"/>
              <a:ext cx="448625" cy="301600"/>
            </a:xfrm>
            <a:custGeom>
              <a:avLst/>
              <a:gdLst/>
              <a:ahLst/>
              <a:cxnLst/>
              <a:rect l="l" t="t" r="r" b="b"/>
              <a:pathLst>
                <a:path w="17945" h="12064" extrusionOk="0">
                  <a:moveTo>
                    <a:pt x="951" y="1"/>
                  </a:moveTo>
                  <a:lnTo>
                    <a:pt x="713" y="120"/>
                  </a:lnTo>
                  <a:lnTo>
                    <a:pt x="535" y="239"/>
                  </a:lnTo>
                  <a:lnTo>
                    <a:pt x="357" y="357"/>
                  </a:lnTo>
                  <a:lnTo>
                    <a:pt x="178" y="595"/>
                  </a:lnTo>
                  <a:lnTo>
                    <a:pt x="60" y="773"/>
                  </a:lnTo>
                  <a:lnTo>
                    <a:pt x="0" y="1011"/>
                  </a:lnTo>
                  <a:lnTo>
                    <a:pt x="0" y="1249"/>
                  </a:lnTo>
                  <a:lnTo>
                    <a:pt x="0" y="3269"/>
                  </a:lnTo>
                  <a:lnTo>
                    <a:pt x="0" y="3626"/>
                  </a:lnTo>
                  <a:lnTo>
                    <a:pt x="60" y="4041"/>
                  </a:lnTo>
                  <a:lnTo>
                    <a:pt x="178" y="4398"/>
                  </a:lnTo>
                  <a:lnTo>
                    <a:pt x="297" y="4754"/>
                  </a:lnTo>
                  <a:lnTo>
                    <a:pt x="476" y="5052"/>
                  </a:lnTo>
                  <a:lnTo>
                    <a:pt x="654" y="5349"/>
                  </a:lnTo>
                  <a:lnTo>
                    <a:pt x="1129" y="5943"/>
                  </a:lnTo>
                  <a:lnTo>
                    <a:pt x="1664" y="6418"/>
                  </a:lnTo>
                  <a:lnTo>
                    <a:pt x="1961" y="6596"/>
                  </a:lnTo>
                  <a:lnTo>
                    <a:pt x="2318" y="6775"/>
                  </a:lnTo>
                  <a:lnTo>
                    <a:pt x="2674" y="6894"/>
                  </a:lnTo>
                  <a:lnTo>
                    <a:pt x="3031" y="6953"/>
                  </a:lnTo>
                  <a:lnTo>
                    <a:pt x="3387" y="7012"/>
                  </a:lnTo>
                  <a:lnTo>
                    <a:pt x="3803" y="7072"/>
                  </a:lnTo>
                  <a:lnTo>
                    <a:pt x="5229" y="7072"/>
                  </a:lnTo>
                  <a:lnTo>
                    <a:pt x="5229" y="12063"/>
                  </a:lnTo>
                  <a:lnTo>
                    <a:pt x="12716" y="12063"/>
                  </a:lnTo>
                  <a:lnTo>
                    <a:pt x="12716" y="7072"/>
                  </a:lnTo>
                  <a:lnTo>
                    <a:pt x="14142" y="7072"/>
                  </a:lnTo>
                  <a:lnTo>
                    <a:pt x="14558" y="7012"/>
                  </a:lnTo>
                  <a:lnTo>
                    <a:pt x="14915" y="6953"/>
                  </a:lnTo>
                  <a:lnTo>
                    <a:pt x="15271" y="6894"/>
                  </a:lnTo>
                  <a:lnTo>
                    <a:pt x="15628" y="6775"/>
                  </a:lnTo>
                  <a:lnTo>
                    <a:pt x="15984" y="6596"/>
                  </a:lnTo>
                  <a:lnTo>
                    <a:pt x="16281" y="6418"/>
                  </a:lnTo>
                  <a:lnTo>
                    <a:pt x="16816" y="5943"/>
                  </a:lnTo>
                  <a:lnTo>
                    <a:pt x="17291" y="5349"/>
                  </a:lnTo>
                  <a:lnTo>
                    <a:pt x="17529" y="5052"/>
                  </a:lnTo>
                  <a:lnTo>
                    <a:pt x="17648" y="4754"/>
                  </a:lnTo>
                  <a:lnTo>
                    <a:pt x="17767" y="4398"/>
                  </a:lnTo>
                  <a:lnTo>
                    <a:pt x="17886" y="4041"/>
                  </a:lnTo>
                  <a:lnTo>
                    <a:pt x="17945" y="3626"/>
                  </a:lnTo>
                  <a:lnTo>
                    <a:pt x="17945" y="3269"/>
                  </a:lnTo>
                  <a:lnTo>
                    <a:pt x="17945" y="1249"/>
                  </a:lnTo>
                  <a:lnTo>
                    <a:pt x="17945" y="1011"/>
                  </a:lnTo>
                  <a:lnTo>
                    <a:pt x="17886" y="773"/>
                  </a:lnTo>
                  <a:lnTo>
                    <a:pt x="17767" y="536"/>
                  </a:lnTo>
                  <a:lnTo>
                    <a:pt x="17588" y="357"/>
                  </a:lnTo>
                  <a:lnTo>
                    <a:pt x="17410" y="179"/>
                  </a:lnTo>
                  <a:lnTo>
                    <a:pt x="17173" y="60"/>
                  </a:lnTo>
                  <a:lnTo>
                    <a:pt x="16935" y="1"/>
                  </a:lnTo>
                  <a:lnTo>
                    <a:pt x="16400" y="1"/>
                  </a:lnTo>
                  <a:lnTo>
                    <a:pt x="16162" y="120"/>
                  </a:lnTo>
                  <a:lnTo>
                    <a:pt x="15984" y="239"/>
                  </a:lnTo>
                  <a:lnTo>
                    <a:pt x="15806" y="357"/>
                  </a:lnTo>
                  <a:lnTo>
                    <a:pt x="15628" y="595"/>
                  </a:lnTo>
                  <a:lnTo>
                    <a:pt x="15568" y="773"/>
                  </a:lnTo>
                  <a:lnTo>
                    <a:pt x="15449" y="1011"/>
                  </a:lnTo>
                  <a:lnTo>
                    <a:pt x="15449" y="1249"/>
                  </a:lnTo>
                  <a:lnTo>
                    <a:pt x="15449" y="3269"/>
                  </a:lnTo>
                  <a:lnTo>
                    <a:pt x="15449" y="3566"/>
                  </a:lnTo>
                  <a:lnTo>
                    <a:pt x="15330" y="3804"/>
                  </a:lnTo>
                  <a:lnTo>
                    <a:pt x="15212" y="3982"/>
                  </a:lnTo>
                  <a:lnTo>
                    <a:pt x="15093" y="4160"/>
                  </a:lnTo>
                  <a:lnTo>
                    <a:pt x="14915" y="4339"/>
                  </a:lnTo>
                  <a:lnTo>
                    <a:pt x="14677" y="4457"/>
                  </a:lnTo>
                  <a:lnTo>
                    <a:pt x="14439" y="4517"/>
                  </a:lnTo>
                  <a:lnTo>
                    <a:pt x="11290" y="4517"/>
                  </a:lnTo>
                  <a:lnTo>
                    <a:pt x="10755" y="4873"/>
                  </a:lnTo>
                  <a:lnTo>
                    <a:pt x="10220" y="5170"/>
                  </a:lnTo>
                  <a:lnTo>
                    <a:pt x="9626" y="5349"/>
                  </a:lnTo>
                  <a:lnTo>
                    <a:pt x="8973" y="5408"/>
                  </a:lnTo>
                  <a:lnTo>
                    <a:pt x="8319" y="5349"/>
                  </a:lnTo>
                  <a:lnTo>
                    <a:pt x="7725" y="5170"/>
                  </a:lnTo>
                  <a:lnTo>
                    <a:pt x="7190" y="4873"/>
                  </a:lnTo>
                  <a:lnTo>
                    <a:pt x="6715" y="4517"/>
                  </a:lnTo>
                  <a:lnTo>
                    <a:pt x="3506" y="4517"/>
                  </a:lnTo>
                  <a:lnTo>
                    <a:pt x="3268" y="4457"/>
                  </a:lnTo>
                  <a:lnTo>
                    <a:pt x="3031" y="4339"/>
                  </a:lnTo>
                  <a:lnTo>
                    <a:pt x="2852" y="4160"/>
                  </a:lnTo>
                  <a:lnTo>
                    <a:pt x="2733" y="3982"/>
                  </a:lnTo>
                  <a:lnTo>
                    <a:pt x="2615" y="3804"/>
                  </a:lnTo>
                  <a:lnTo>
                    <a:pt x="2555" y="3566"/>
                  </a:lnTo>
                  <a:lnTo>
                    <a:pt x="2496" y="3269"/>
                  </a:lnTo>
                  <a:lnTo>
                    <a:pt x="2496" y="1249"/>
                  </a:lnTo>
                  <a:lnTo>
                    <a:pt x="2496" y="1011"/>
                  </a:lnTo>
                  <a:lnTo>
                    <a:pt x="2377" y="773"/>
                  </a:lnTo>
                  <a:lnTo>
                    <a:pt x="2258" y="536"/>
                  </a:lnTo>
                  <a:lnTo>
                    <a:pt x="2139" y="357"/>
                  </a:lnTo>
                  <a:lnTo>
                    <a:pt x="1902" y="179"/>
                  </a:lnTo>
                  <a:lnTo>
                    <a:pt x="1723" y="60"/>
                  </a:lnTo>
                  <a:lnTo>
                    <a:pt x="1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3"/>
            <p:cNvSpPr/>
            <p:nvPr/>
          </p:nvSpPr>
          <p:spPr>
            <a:xfrm>
              <a:off x="281200" y="1305125"/>
              <a:ext cx="448625" cy="301600"/>
            </a:xfrm>
            <a:custGeom>
              <a:avLst/>
              <a:gdLst/>
              <a:ahLst/>
              <a:cxnLst/>
              <a:rect l="l" t="t" r="r" b="b"/>
              <a:pathLst>
                <a:path w="17945" h="12064" fill="none" extrusionOk="0">
                  <a:moveTo>
                    <a:pt x="16697" y="1"/>
                  </a:moveTo>
                  <a:lnTo>
                    <a:pt x="16697" y="1"/>
                  </a:lnTo>
                  <a:lnTo>
                    <a:pt x="16400" y="1"/>
                  </a:lnTo>
                  <a:lnTo>
                    <a:pt x="16162" y="120"/>
                  </a:lnTo>
                  <a:lnTo>
                    <a:pt x="15984" y="239"/>
                  </a:lnTo>
                  <a:lnTo>
                    <a:pt x="15806" y="357"/>
                  </a:lnTo>
                  <a:lnTo>
                    <a:pt x="15628" y="595"/>
                  </a:lnTo>
                  <a:lnTo>
                    <a:pt x="15568" y="773"/>
                  </a:lnTo>
                  <a:lnTo>
                    <a:pt x="15449" y="1011"/>
                  </a:lnTo>
                  <a:lnTo>
                    <a:pt x="15449" y="1249"/>
                  </a:lnTo>
                  <a:lnTo>
                    <a:pt x="15449" y="3269"/>
                  </a:lnTo>
                  <a:lnTo>
                    <a:pt x="15449" y="3269"/>
                  </a:lnTo>
                  <a:lnTo>
                    <a:pt x="15449" y="3566"/>
                  </a:lnTo>
                  <a:lnTo>
                    <a:pt x="15330" y="3804"/>
                  </a:lnTo>
                  <a:lnTo>
                    <a:pt x="15212" y="3982"/>
                  </a:lnTo>
                  <a:lnTo>
                    <a:pt x="15093" y="4160"/>
                  </a:lnTo>
                  <a:lnTo>
                    <a:pt x="14915" y="4339"/>
                  </a:lnTo>
                  <a:lnTo>
                    <a:pt x="14677" y="4457"/>
                  </a:lnTo>
                  <a:lnTo>
                    <a:pt x="14439" y="4517"/>
                  </a:lnTo>
                  <a:lnTo>
                    <a:pt x="14202" y="4517"/>
                  </a:lnTo>
                  <a:lnTo>
                    <a:pt x="11290" y="4517"/>
                  </a:lnTo>
                  <a:lnTo>
                    <a:pt x="11290" y="4517"/>
                  </a:lnTo>
                  <a:lnTo>
                    <a:pt x="10755" y="4873"/>
                  </a:lnTo>
                  <a:lnTo>
                    <a:pt x="10220" y="5170"/>
                  </a:lnTo>
                  <a:lnTo>
                    <a:pt x="9626" y="5349"/>
                  </a:lnTo>
                  <a:lnTo>
                    <a:pt x="8973" y="5408"/>
                  </a:lnTo>
                  <a:lnTo>
                    <a:pt x="8973" y="5408"/>
                  </a:lnTo>
                  <a:lnTo>
                    <a:pt x="8319" y="5349"/>
                  </a:lnTo>
                  <a:lnTo>
                    <a:pt x="7725" y="5170"/>
                  </a:lnTo>
                  <a:lnTo>
                    <a:pt x="7190" y="4873"/>
                  </a:lnTo>
                  <a:lnTo>
                    <a:pt x="6715" y="4517"/>
                  </a:lnTo>
                  <a:lnTo>
                    <a:pt x="3744" y="4517"/>
                  </a:lnTo>
                  <a:lnTo>
                    <a:pt x="3744" y="4517"/>
                  </a:lnTo>
                  <a:lnTo>
                    <a:pt x="3506" y="4517"/>
                  </a:lnTo>
                  <a:lnTo>
                    <a:pt x="3268" y="4457"/>
                  </a:lnTo>
                  <a:lnTo>
                    <a:pt x="3031" y="4339"/>
                  </a:lnTo>
                  <a:lnTo>
                    <a:pt x="2852" y="4160"/>
                  </a:lnTo>
                  <a:lnTo>
                    <a:pt x="2733" y="3982"/>
                  </a:lnTo>
                  <a:lnTo>
                    <a:pt x="2615" y="3804"/>
                  </a:lnTo>
                  <a:lnTo>
                    <a:pt x="2555" y="3566"/>
                  </a:lnTo>
                  <a:lnTo>
                    <a:pt x="2496" y="3269"/>
                  </a:lnTo>
                  <a:lnTo>
                    <a:pt x="2496" y="1249"/>
                  </a:lnTo>
                  <a:lnTo>
                    <a:pt x="2496" y="1249"/>
                  </a:lnTo>
                  <a:lnTo>
                    <a:pt x="2496" y="1011"/>
                  </a:lnTo>
                  <a:lnTo>
                    <a:pt x="2377" y="773"/>
                  </a:lnTo>
                  <a:lnTo>
                    <a:pt x="2258" y="536"/>
                  </a:lnTo>
                  <a:lnTo>
                    <a:pt x="2139" y="357"/>
                  </a:lnTo>
                  <a:lnTo>
                    <a:pt x="1902" y="179"/>
                  </a:lnTo>
                  <a:lnTo>
                    <a:pt x="1723" y="60"/>
                  </a:lnTo>
                  <a:lnTo>
                    <a:pt x="1486" y="1"/>
                  </a:lnTo>
                  <a:lnTo>
                    <a:pt x="1189" y="1"/>
                  </a:lnTo>
                  <a:lnTo>
                    <a:pt x="1189" y="1"/>
                  </a:lnTo>
                  <a:lnTo>
                    <a:pt x="951" y="1"/>
                  </a:lnTo>
                  <a:lnTo>
                    <a:pt x="713" y="120"/>
                  </a:lnTo>
                  <a:lnTo>
                    <a:pt x="535" y="239"/>
                  </a:lnTo>
                  <a:lnTo>
                    <a:pt x="357" y="357"/>
                  </a:lnTo>
                  <a:lnTo>
                    <a:pt x="178" y="595"/>
                  </a:lnTo>
                  <a:lnTo>
                    <a:pt x="60" y="773"/>
                  </a:lnTo>
                  <a:lnTo>
                    <a:pt x="0" y="1011"/>
                  </a:lnTo>
                  <a:lnTo>
                    <a:pt x="0" y="1249"/>
                  </a:lnTo>
                  <a:lnTo>
                    <a:pt x="0" y="3269"/>
                  </a:lnTo>
                  <a:lnTo>
                    <a:pt x="0" y="3269"/>
                  </a:lnTo>
                  <a:lnTo>
                    <a:pt x="0" y="3626"/>
                  </a:lnTo>
                  <a:lnTo>
                    <a:pt x="60" y="4041"/>
                  </a:lnTo>
                  <a:lnTo>
                    <a:pt x="178" y="4398"/>
                  </a:lnTo>
                  <a:lnTo>
                    <a:pt x="297" y="4754"/>
                  </a:lnTo>
                  <a:lnTo>
                    <a:pt x="476" y="5052"/>
                  </a:lnTo>
                  <a:lnTo>
                    <a:pt x="654" y="5349"/>
                  </a:lnTo>
                  <a:lnTo>
                    <a:pt x="1129" y="5943"/>
                  </a:lnTo>
                  <a:lnTo>
                    <a:pt x="1664" y="6418"/>
                  </a:lnTo>
                  <a:lnTo>
                    <a:pt x="1961" y="6596"/>
                  </a:lnTo>
                  <a:lnTo>
                    <a:pt x="2318" y="6775"/>
                  </a:lnTo>
                  <a:lnTo>
                    <a:pt x="2674" y="6894"/>
                  </a:lnTo>
                  <a:lnTo>
                    <a:pt x="3031" y="6953"/>
                  </a:lnTo>
                  <a:lnTo>
                    <a:pt x="3387" y="7012"/>
                  </a:lnTo>
                  <a:lnTo>
                    <a:pt x="3803" y="7072"/>
                  </a:lnTo>
                  <a:lnTo>
                    <a:pt x="5229" y="7072"/>
                  </a:lnTo>
                  <a:lnTo>
                    <a:pt x="5229" y="12063"/>
                  </a:lnTo>
                  <a:lnTo>
                    <a:pt x="12716" y="12063"/>
                  </a:lnTo>
                  <a:lnTo>
                    <a:pt x="12716" y="7072"/>
                  </a:lnTo>
                  <a:lnTo>
                    <a:pt x="14142" y="7072"/>
                  </a:lnTo>
                  <a:lnTo>
                    <a:pt x="14142" y="7072"/>
                  </a:lnTo>
                  <a:lnTo>
                    <a:pt x="14558" y="7012"/>
                  </a:lnTo>
                  <a:lnTo>
                    <a:pt x="14915" y="6953"/>
                  </a:lnTo>
                  <a:lnTo>
                    <a:pt x="15271" y="6894"/>
                  </a:lnTo>
                  <a:lnTo>
                    <a:pt x="15628" y="6775"/>
                  </a:lnTo>
                  <a:lnTo>
                    <a:pt x="15984" y="6596"/>
                  </a:lnTo>
                  <a:lnTo>
                    <a:pt x="16281" y="6418"/>
                  </a:lnTo>
                  <a:lnTo>
                    <a:pt x="16816" y="5943"/>
                  </a:lnTo>
                  <a:lnTo>
                    <a:pt x="17291" y="5349"/>
                  </a:lnTo>
                  <a:lnTo>
                    <a:pt x="17529" y="5052"/>
                  </a:lnTo>
                  <a:lnTo>
                    <a:pt x="17648" y="4754"/>
                  </a:lnTo>
                  <a:lnTo>
                    <a:pt x="17767" y="4398"/>
                  </a:lnTo>
                  <a:lnTo>
                    <a:pt x="17886" y="4041"/>
                  </a:lnTo>
                  <a:lnTo>
                    <a:pt x="17945" y="3626"/>
                  </a:lnTo>
                  <a:lnTo>
                    <a:pt x="17945" y="3269"/>
                  </a:lnTo>
                  <a:lnTo>
                    <a:pt x="17945" y="1249"/>
                  </a:lnTo>
                  <a:lnTo>
                    <a:pt x="17945" y="1249"/>
                  </a:lnTo>
                  <a:lnTo>
                    <a:pt x="17945" y="1011"/>
                  </a:lnTo>
                  <a:lnTo>
                    <a:pt x="17886" y="773"/>
                  </a:lnTo>
                  <a:lnTo>
                    <a:pt x="17767" y="536"/>
                  </a:lnTo>
                  <a:lnTo>
                    <a:pt x="17588" y="357"/>
                  </a:lnTo>
                  <a:lnTo>
                    <a:pt x="17410" y="179"/>
                  </a:lnTo>
                  <a:lnTo>
                    <a:pt x="17173" y="60"/>
                  </a:lnTo>
                  <a:lnTo>
                    <a:pt x="16935" y="1"/>
                  </a:lnTo>
                  <a:lnTo>
                    <a:pt x="16697" y="1"/>
                  </a:lnTo>
                  <a:lnTo>
                    <a:pt x="16697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3"/>
            <p:cNvSpPr/>
            <p:nvPr/>
          </p:nvSpPr>
          <p:spPr>
            <a:xfrm>
              <a:off x="698625" y="1305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3"/>
            <p:cNvSpPr/>
            <p:nvPr/>
          </p:nvSpPr>
          <p:spPr>
            <a:xfrm>
              <a:off x="630275" y="1505675"/>
              <a:ext cx="68375" cy="101050"/>
            </a:xfrm>
            <a:custGeom>
              <a:avLst/>
              <a:gdLst/>
              <a:ahLst/>
              <a:cxnLst/>
              <a:rect l="l" t="t" r="r" b="b"/>
              <a:pathLst>
                <a:path w="2735" h="4042" extrusionOk="0">
                  <a:moveTo>
                    <a:pt x="1902" y="1"/>
                  </a:moveTo>
                  <a:lnTo>
                    <a:pt x="1486" y="119"/>
                  </a:lnTo>
                  <a:lnTo>
                    <a:pt x="1070" y="179"/>
                  </a:lnTo>
                  <a:lnTo>
                    <a:pt x="654" y="238"/>
                  </a:lnTo>
                  <a:lnTo>
                    <a:pt x="179" y="298"/>
                  </a:lnTo>
                  <a:lnTo>
                    <a:pt x="1" y="298"/>
                  </a:lnTo>
                  <a:lnTo>
                    <a:pt x="1" y="4041"/>
                  </a:lnTo>
                  <a:lnTo>
                    <a:pt x="2140" y="4041"/>
                  </a:lnTo>
                  <a:lnTo>
                    <a:pt x="2378" y="3982"/>
                  </a:lnTo>
                  <a:lnTo>
                    <a:pt x="2615" y="3803"/>
                  </a:lnTo>
                  <a:lnTo>
                    <a:pt x="2734" y="3566"/>
                  </a:lnTo>
                  <a:lnTo>
                    <a:pt x="2734" y="3269"/>
                  </a:lnTo>
                  <a:lnTo>
                    <a:pt x="19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3"/>
            <p:cNvSpPr/>
            <p:nvPr/>
          </p:nvSpPr>
          <p:spPr>
            <a:xfrm>
              <a:off x="630275" y="1505675"/>
              <a:ext cx="68375" cy="101050"/>
            </a:xfrm>
            <a:custGeom>
              <a:avLst/>
              <a:gdLst/>
              <a:ahLst/>
              <a:cxnLst/>
              <a:rect l="l" t="t" r="r" b="b"/>
              <a:pathLst>
                <a:path w="2735" h="4042" fill="none" extrusionOk="0">
                  <a:moveTo>
                    <a:pt x="1" y="298"/>
                  </a:moveTo>
                  <a:lnTo>
                    <a:pt x="1" y="4041"/>
                  </a:lnTo>
                  <a:lnTo>
                    <a:pt x="2140" y="4041"/>
                  </a:lnTo>
                  <a:lnTo>
                    <a:pt x="2140" y="4041"/>
                  </a:lnTo>
                  <a:lnTo>
                    <a:pt x="2378" y="3982"/>
                  </a:lnTo>
                  <a:lnTo>
                    <a:pt x="2615" y="3803"/>
                  </a:lnTo>
                  <a:lnTo>
                    <a:pt x="2615" y="3803"/>
                  </a:lnTo>
                  <a:lnTo>
                    <a:pt x="2734" y="3566"/>
                  </a:lnTo>
                  <a:lnTo>
                    <a:pt x="2734" y="3269"/>
                  </a:lnTo>
                  <a:lnTo>
                    <a:pt x="1902" y="1"/>
                  </a:lnTo>
                  <a:lnTo>
                    <a:pt x="1902" y="1"/>
                  </a:lnTo>
                  <a:lnTo>
                    <a:pt x="1486" y="119"/>
                  </a:lnTo>
                  <a:lnTo>
                    <a:pt x="1070" y="179"/>
                  </a:lnTo>
                  <a:lnTo>
                    <a:pt x="654" y="238"/>
                  </a:lnTo>
                  <a:lnTo>
                    <a:pt x="179" y="298"/>
                  </a:lnTo>
                  <a:lnTo>
                    <a:pt x="1" y="29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3"/>
            <p:cNvSpPr/>
            <p:nvPr/>
          </p:nvSpPr>
          <p:spPr>
            <a:xfrm>
              <a:off x="630275" y="151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3"/>
            <p:cNvSpPr/>
            <p:nvPr/>
          </p:nvSpPr>
          <p:spPr>
            <a:xfrm>
              <a:off x="312375" y="1505675"/>
              <a:ext cx="68375" cy="101050"/>
            </a:xfrm>
            <a:custGeom>
              <a:avLst/>
              <a:gdLst/>
              <a:ahLst/>
              <a:cxnLst/>
              <a:rect l="l" t="t" r="r" b="b"/>
              <a:pathLst>
                <a:path w="2735" h="4042" extrusionOk="0">
                  <a:moveTo>
                    <a:pt x="833" y="1"/>
                  </a:moveTo>
                  <a:lnTo>
                    <a:pt x="1" y="3269"/>
                  </a:lnTo>
                  <a:lnTo>
                    <a:pt x="1" y="3566"/>
                  </a:lnTo>
                  <a:lnTo>
                    <a:pt x="120" y="3803"/>
                  </a:lnTo>
                  <a:lnTo>
                    <a:pt x="358" y="3982"/>
                  </a:lnTo>
                  <a:lnTo>
                    <a:pt x="655" y="4041"/>
                  </a:lnTo>
                  <a:lnTo>
                    <a:pt x="2734" y="4041"/>
                  </a:lnTo>
                  <a:lnTo>
                    <a:pt x="2734" y="298"/>
                  </a:lnTo>
                  <a:lnTo>
                    <a:pt x="2556" y="298"/>
                  </a:lnTo>
                  <a:lnTo>
                    <a:pt x="2081" y="238"/>
                  </a:lnTo>
                  <a:lnTo>
                    <a:pt x="1665" y="179"/>
                  </a:lnTo>
                  <a:lnTo>
                    <a:pt x="1249" y="119"/>
                  </a:lnTo>
                  <a:lnTo>
                    <a:pt x="8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3"/>
            <p:cNvSpPr/>
            <p:nvPr/>
          </p:nvSpPr>
          <p:spPr>
            <a:xfrm>
              <a:off x="312375" y="1505675"/>
              <a:ext cx="68375" cy="101050"/>
            </a:xfrm>
            <a:custGeom>
              <a:avLst/>
              <a:gdLst/>
              <a:ahLst/>
              <a:cxnLst/>
              <a:rect l="l" t="t" r="r" b="b"/>
              <a:pathLst>
                <a:path w="2735" h="4042" fill="none" extrusionOk="0">
                  <a:moveTo>
                    <a:pt x="2556" y="298"/>
                  </a:moveTo>
                  <a:lnTo>
                    <a:pt x="2556" y="298"/>
                  </a:lnTo>
                  <a:lnTo>
                    <a:pt x="2081" y="238"/>
                  </a:lnTo>
                  <a:lnTo>
                    <a:pt x="1665" y="179"/>
                  </a:lnTo>
                  <a:lnTo>
                    <a:pt x="1249" y="119"/>
                  </a:lnTo>
                  <a:lnTo>
                    <a:pt x="833" y="1"/>
                  </a:lnTo>
                  <a:lnTo>
                    <a:pt x="1" y="3269"/>
                  </a:lnTo>
                  <a:lnTo>
                    <a:pt x="1" y="3269"/>
                  </a:lnTo>
                  <a:lnTo>
                    <a:pt x="1" y="3566"/>
                  </a:lnTo>
                  <a:lnTo>
                    <a:pt x="120" y="3803"/>
                  </a:lnTo>
                  <a:lnTo>
                    <a:pt x="120" y="3803"/>
                  </a:lnTo>
                  <a:lnTo>
                    <a:pt x="358" y="3982"/>
                  </a:lnTo>
                  <a:lnTo>
                    <a:pt x="655" y="4041"/>
                  </a:lnTo>
                  <a:lnTo>
                    <a:pt x="2734" y="4041"/>
                  </a:lnTo>
                  <a:lnTo>
                    <a:pt x="2734" y="298"/>
                  </a:lnTo>
                  <a:lnTo>
                    <a:pt x="2556" y="29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3"/>
            <p:cNvSpPr/>
            <p:nvPr/>
          </p:nvSpPr>
          <p:spPr>
            <a:xfrm>
              <a:off x="376275" y="1513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0" name="Google Shape;1310;p53"/>
          <p:cNvGrpSpPr/>
          <p:nvPr/>
        </p:nvGrpSpPr>
        <p:grpSpPr>
          <a:xfrm>
            <a:off x="3482005" y="1388055"/>
            <a:ext cx="3565242" cy="1571300"/>
            <a:chOff x="4232600" y="424180"/>
            <a:chExt cx="4315754" cy="1902071"/>
          </a:xfrm>
        </p:grpSpPr>
        <p:sp>
          <p:nvSpPr>
            <p:cNvPr id="1311" name="Google Shape;1311;p53"/>
            <p:cNvSpPr/>
            <p:nvPr/>
          </p:nvSpPr>
          <p:spPr>
            <a:xfrm>
              <a:off x="8176149" y="424180"/>
              <a:ext cx="178301" cy="178275"/>
            </a:xfrm>
            <a:custGeom>
              <a:avLst/>
              <a:gdLst/>
              <a:ahLst/>
              <a:cxnLst/>
              <a:rect l="l" t="t" r="r" b="b"/>
              <a:pathLst>
                <a:path w="7132" h="7131" extrusionOk="0">
                  <a:moveTo>
                    <a:pt x="3566" y="0"/>
                  </a:moveTo>
                  <a:lnTo>
                    <a:pt x="3210" y="60"/>
                  </a:lnTo>
                  <a:lnTo>
                    <a:pt x="2853" y="119"/>
                  </a:lnTo>
                  <a:lnTo>
                    <a:pt x="2199" y="297"/>
                  </a:lnTo>
                  <a:lnTo>
                    <a:pt x="1605" y="654"/>
                  </a:lnTo>
                  <a:lnTo>
                    <a:pt x="1071" y="1070"/>
                  </a:lnTo>
                  <a:lnTo>
                    <a:pt x="595" y="1605"/>
                  </a:lnTo>
                  <a:lnTo>
                    <a:pt x="298" y="2199"/>
                  </a:lnTo>
                  <a:lnTo>
                    <a:pt x="60" y="2853"/>
                  </a:lnTo>
                  <a:lnTo>
                    <a:pt x="60" y="3209"/>
                  </a:lnTo>
                  <a:lnTo>
                    <a:pt x="1" y="3566"/>
                  </a:lnTo>
                  <a:lnTo>
                    <a:pt x="60" y="3922"/>
                  </a:lnTo>
                  <a:lnTo>
                    <a:pt x="60" y="4279"/>
                  </a:lnTo>
                  <a:lnTo>
                    <a:pt x="298" y="4932"/>
                  </a:lnTo>
                  <a:lnTo>
                    <a:pt x="595" y="5586"/>
                  </a:lnTo>
                  <a:lnTo>
                    <a:pt x="1071" y="6061"/>
                  </a:lnTo>
                  <a:lnTo>
                    <a:pt x="1605" y="6537"/>
                  </a:lnTo>
                  <a:lnTo>
                    <a:pt x="2199" y="6834"/>
                  </a:lnTo>
                  <a:lnTo>
                    <a:pt x="2853" y="7071"/>
                  </a:lnTo>
                  <a:lnTo>
                    <a:pt x="3210" y="7131"/>
                  </a:lnTo>
                  <a:lnTo>
                    <a:pt x="3923" y="7131"/>
                  </a:lnTo>
                  <a:lnTo>
                    <a:pt x="4279" y="7071"/>
                  </a:lnTo>
                  <a:lnTo>
                    <a:pt x="4933" y="6834"/>
                  </a:lnTo>
                  <a:lnTo>
                    <a:pt x="5527" y="6537"/>
                  </a:lnTo>
                  <a:lnTo>
                    <a:pt x="6062" y="6061"/>
                  </a:lnTo>
                  <a:lnTo>
                    <a:pt x="6537" y="5586"/>
                  </a:lnTo>
                  <a:lnTo>
                    <a:pt x="6834" y="4932"/>
                  </a:lnTo>
                  <a:lnTo>
                    <a:pt x="7072" y="4279"/>
                  </a:lnTo>
                  <a:lnTo>
                    <a:pt x="7072" y="3922"/>
                  </a:lnTo>
                  <a:lnTo>
                    <a:pt x="7131" y="3566"/>
                  </a:lnTo>
                  <a:lnTo>
                    <a:pt x="7072" y="2853"/>
                  </a:lnTo>
                  <a:lnTo>
                    <a:pt x="6834" y="2199"/>
                  </a:lnTo>
                  <a:lnTo>
                    <a:pt x="6537" y="1605"/>
                  </a:lnTo>
                  <a:lnTo>
                    <a:pt x="6062" y="1070"/>
                  </a:lnTo>
                  <a:lnTo>
                    <a:pt x="5527" y="595"/>
                  </a:lnTo>
                  <a:lnTo>
                    <a:pt x="4933" y="297"/>
                  </a:lnTo>
                  <a:lnTo>
                    <a:pt x="4279" y="119"/>
                  </a:lnTo>
                  <a:lnTo>
                    <a:pt x="35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3"/>
            <p:cNvSpPr/>
            <p:nvPr/>
          </p:nvSpPr>
          <p:spPr>
            <a:xfrm>
              <a:off x="4232600" y="1101625"/>
              <a:ext cx="178300" cy="178275"/>
            </a:xfrm>
            <a:custGeom>
              <a:avLst/>
              <a:gdLst/>
              <a:ahLst/>
              <a:cxnLst/>
              <a:rect l="l" t="t" r="r" b="b"/>
              <a:pathLst>
                <a:path w="7132" h="7131" fill="none" extrusionOk="0">
                  <a:moveTo>
                    <a:pt x="7131" y="3566"/>
                  </a:moveTo>
                  <a:lnTo>
                    <a:pt x="7131" y="3566"/>
                  </a:lnTo>
                  <a:lnTo>
                    <a:pt x="7072" y="3922"/>
                  </a:lnTo>
                  <a:lnTo>
                    <a:pt x="7072" y="4279"/>
                  </a:lnTo>
                  <a:lnTo>
                    <a:pt x="6834" y="4932"/>
                  </a:lnTo>
                  <a:lnTo>
                    <a:pt x="6537" y="5586"/>
                  </a:lnTo>
                  <a:lnTo>
                    <a:pt x="6062" y="6061"/>
                  </a:lnTo>
                  <a:lnTo>
                    <a:pt x="5527" y="6537"/>
                  </a:lnTo>
                  <a:lnTo>
                    <a:pt x="4933" y="6834"/>
                  </a:lnTo>
                  <a:lnTo>
                    <a:pt x="4279" y="7071"/>
                  </a:lnTo>
                  <a:lnTo>
                    <a:pt x="3923" y="7131"/>
                  </a:lnTo>
                  <a:lnTo>
                    <a:pt x="3566" y="7131"/>
                  </a:lnTo>
                  <a:lnTo>
                    <a:pt x="3566" y="7131"/>
                  </a:lnTo>
                  <a:lnTo>
                    <a:pt x="3210" y="7131"/>
                  </a:lnTo>
                  <a:lnTo>
                    <a:pt x="2853" y="7071"/>
                  </a:lnTo>
                  <a:lnTo>
                    <a:pt x="2199" y="6834"/>
                  </a:lnTo>
                  <a:lnTo>
                    <a:pt x="1605" y="6537"/>
                  </a:lnTo>
                  <a:lnTo>
                    <a:pt x="1071" y="6061"/>
                  </a:lnTo>
                  <a:lnTo>
                    <a:pt x="595" y="5586"/>
                  </a:lnTo>
                  <a:lnTo>
                    <a:pt x="298" y="4932"/>
                  </a:lnTo>
                  <a:lnTo>
                    <a:pt x="60" y="4279"/>
                  </a:lnTo>
                  <a:lnTo>
                    <a:pt x="60" y="3922"/>
                  </a:lnTo>
                  <a:lnTo>
                    <a:pt x="1" y="3566"/>
                  </a:lnTo>
                  <a:lnTo>
                    <a:pt x="1" y="3566"/>
                  </a:lnTo>
                  <a:lnTo>
                    <a:pt x="60" y="3209"/>
                  </a:lnTo>
                  <a:lnTo>
                    <a:pt x="60" y="2853"/>
                  </a:lnTo>
                  <a:lnTo>
                    <a:pt x="298" y="2199"/>
                  </a:lnTo>
                  <a:lnTo>
                    <a:pt x="595" y="1605"/>
                  </a:lnTo>
                  <a:lnTo>
                    <a:pt x="1071" y="1070"/>
                  </a:lnTo>
                  <a:lnTo>
                    <a:pt x="1605" y="654"/>
                  </a:lnTo>
                  <a:lnTo>
                    <a:pt x="2199" y="297"/>
                  </a:lnTo>
                  <a:lnTo>
                    <a:pt x="2853" y="119"/>
                  </a:lnTo>
                  <a:lnTo>
                    <a:pt x="3210" y="60"/>
                  </a:lnTo>
                  <a:lnTo>
                    <a:pt x="3566" y="0"/>
                  </a:lnTo>
                  <a:lnTo>
                    <a:pt x="3566" y="0"/>
                  </a:lnTo>
                  <a:lnTo>
                    <a:pt x="4279" y="119"/>
                  </a:lnTo>
                  <a:lnTo>
                    <a:pt x="4933" y="297"/>
                  </a:lnTo>
                  <a:lnTo>
                    <a:pt x="5527" y="595"/>
                  </a:lnTo>
                  <a:lnTo>
                    <a:pt x="6062" y="1070"/>
                  </a:lnTo>
                  <a:lnTo>
                    <a:pt x="6062" y="1070"/>
                  </a:lnTo>
                  <a:lnTo>
                    <a:pt x="6537" y="1605"/>
                  </a:lnTo>
                  <a:lnTo>
                    <a:pt x="6834" y="2199"/>
                  </a:lnTo>
                  <a:lnTo>
                    <a:pt x="7072" y="2853"/>
                  </a:lnTo>
                  <a:lnTo>
                    <a:pt x="7131" y="3566"/>
                  </a:lnTo>
                  <a:lnTo>
                    <a:pt x="7131" y="356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3"/>
            <p:cNvSpPr/>
            <p:nvPr/>
          </p:nvSpPr>
          <p:spPr>
            <a:xfrm>
              <a:off x="4410875" y="1190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3"/>
            <p:cNvSpPr/>
            <p:nvPr/>
          </p:nvSpPr>
          <p:spPr>
            <a:xfrm>
              <a:off x="4284600" y="1386825"/>
              <a:ext cx="74300" cy="52025"/>
            </a:xfrm>
            <a:custGeom>
              <a:avLst/>
              <a:gdLst/>
              <a:ahLst/>
              <a:cxnLst/>
              <a:rect l="l" t="t" r="r" b="b"/>
              <a:pathLst>
                <a:path w="2972" h="2081" extrusionOk="0">
                  <a:moveTo>
                    <a:pt x="476" y="1"/>
                  </a:moveTo>
                  <a:lnTo>
                    <a:pt x="298" y="60"/>
                  </a:lnTo>
                  <a:lnTo>
                    <a:pt x="179" y="120"/>
                  </a:lnTo>
                  <a:lnTo>
                    <a:pt x="60" y="298"/>
                  </a:lnTo>
                  <a:lnTo>
                    <a:pt x="1" y="476"/>
                  </a:lnTo>
                  <a:lnTo>
                    <a:pt x="60" y="655"/>
                  </a:lnTo>
                  <a:lnTo>
                    <a:pt x="179" y="773"/>
                  </a:lnTo>
                  <a:lnTo>
                    <a:pt x="1486" y="2081"/>
                  </a:lnTo>
                  <a:lnTo>
                    <a:pt x="2793" y="773"/>
                  </a:lnTo>
                  <a:lnTo>
                    <a:pt x="2912" y="655"/>
                  </a:lnTo>
                  <a:lnTo>
                    <a:pt x="2972" y="476"/>
                  </a:lnTo>
                  <a:lnTo>
                    <a:pt x="2912" y="298"/>
                  </a:lnTo>
                  <a:lnTo>
                    <a:pt x="2793" y="120"/>
                  </a:lnTo>
                  <a:lnTo>
                    <a:pt x="2675" y="60"/>
                  </a:lnTo>
                  <a:lnTo>
                    <a:pt x="2496" y="1"/>
                  </a:lnTo>
                  <a:lnTo>
                    <a:pt x="2318" y="60"/>
                  </a:lnTo>
                  <a:lnTo>
                    <a:pt x="2199" y="120"/>
                  </a:lnTo>
                  <a:lnTo>
                    <a:pt x="1902" y="417"/>
                  </a:lnTo>
                  <a:lnTo>
                    <a:pt x="1724" y="536"/>
                  </a:lnTo>
                  <a:lnTo>
                    <a:pt x="1486" y="595"/>
                  </a:lnTo>
                  <a:lnTo>
                    <a:pt x="1248" y="536"/>
                  </a:lnTo>
                  <a:lnTo>
                    <a:pt x="1070" y="417"/>
                  </a:lnTo>
                  <a:lnTo>
                    <a:pt x="773" y="120"/>
                  </a:lnTo>
                  <a:lnTo>
                    <a:pt x="654" y="60"/>
                  </a:lnTo>
                  <a:lnTo>
                    <a:pt x="4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3"/>
            <p:cNvSpPr/>
            <p:nvPr/>
          </p:nvSpPr>
          <p:spPr>
            <a:xfrm>
              <a:off x="4284600" y="1386825"/>
              <a:ext cx="74300" cy="52025"/>
            </a:xfrm>
            <a:custGeom>
              <a:avLst/>
              <a:gdLst/>
              <a:ahLst/>
              <a:cxnLst/>
              <a:rect l="l" t="t" r="r" b="b"/>
              <a:pathLst>
                <a:path w="2972" h="2081" fill="none" extrusionOk="0">
                  <a:moveTo>
                    <a:pt x="2199" y="120"/>
                  </a:moveTo>
                  <a:lnTo>
                    <a:pt x="1902" y="417"/>
                  </a:lnTo>
                  <a:lnTo>
                    <a:pt x="1902" y="417"/>
                  </a:lnTo>
                  <a:lnTo>
                    <a:pt x="1724" y="536"/>
                  </a:lnTo>
                  <a:lnTo>
                    <a:pt x="1486" y="595"/>
                  </a:lnTo>
                  <a:lnTo>
                    <a:pt x="1248" y="536"/>
                  </a:lnTo>
                  <a:lnTo>
                    <a:pt x="1070" y="417"/>
                  </a:lnTo>
                  <a:lnTo>
                    <a:pt x="773" y="120"/>
                  </a:lnTo>
                  <a:lnTo>
                    <a:pt x="773" y="120"/>
                  </a:lnTo>
                  <a:lnTo>
                    <a:pt x="654" y="60"/>
                  </a:lnTo>
                  <a:lnTo>
                    <a:pt x="476" y="1"/>
                  </a:lnTo>
                  <a:lnTo>
                    <a:pt x="476" y="1"/>
                  </a:lnTo>
                  <a:lnTo>
                    <a:pt x="298" y="60"/>
                  </a:lnTo>
                  <a:lnTo>
                    <a:pt x="179" y="120"/>
                  </a:lnTo>
                  <a:lnTo>
                    <a:pt x="179" y="120"/>
                  </a:lnTo>
                  <a:lnTo>
                    <a:pt x="60" y="298"/>
                  </a:lnTo>
                  <a:lnTo>
                    <a:pt x="1" y="476"/>
                  </a:lnTo>
                  <a:lnTo>
                    <a:pt x="1" y="476"/>
                  </a:lnTo>
                  <a:lnTo>
                    <a:pt x="60" y="655"/>
                  </a:lnTo>
                  <a:lnTo>
                    <a:pt x="179" y="773"/>
                  </a:lnTo>
                  <a:lnTo>
                    <a:pt x="1486" y="2081"/>
                  </a:lnTo>
                  <a:lnTo>
                    <a:pt x="2793" y="773"/>
                  </a:lnTo>
                  <a:lnTo>
                    <a:pt x="2793" y="773"/>
                  </a:lnTo>
                  <a:lnTo>
                    <a:pt x="2912" y="655"/>
                  </a:lnTo>
                  <a:lnTo>
                    <a:pt x="2972" y="476"/>
                  </a:lnTo>
                  <a:lnTo>
                    <a:pt x="2972" y="476"/>
                  </a:lnTo>
                  <a:lnTo>
                    <a:pt x="2912" y="298"/>
                  </a:lnTo>
                  <a:lnTo>
                    <a:pt x="2793" y="120"/>
                  </a:lnTo>
                  <a:lnTo>
                    <a:pt x="2793" y="120"/>
                  </a:lnTo>
                  <a:lnTo>
                    <a:pt x="2675" y="60"/>
                  </a:lnTo>
                  <a:lnTo>
                    <a:pt x="2496" y="1"/>
                  </a:lnTo>
                  <a:lnTo>
                    <a:pt x="2318" y="60"/>
                  </a:lnTo>
                  <a:lnTo>
                    <a:pt x="2199" y="120"/>
                  </a:lnTo>
                  <a:lnTo>
                    <a:pt x="2199" y="12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3"/>
            <p:cNvSpPr/>
            <p:nvPr/>
          </p:nvSpPr>
          <p:spPr>
            <a:xfrm>
              <a:off x="4339575" y="1389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3"/>
            <p:cNvSpPr/>
            <p:nvPr/>
          </p:nvSpPr>
          <p:spPr>
            <a:xfrm>
              <a:off x="8013554" y="434785"/>
              <a:ext cx="534800" cy="450125"/>
            </a:xfrm>
            <a:custGeom>
              <a:avLst/>
              <a:gdLst/>
              <a:ahLst/>
              <a:cxnLst/>
              <a:rect l="l" t="t" r="r" b="b"/>
              <a:pathLst>
                <a:path w="21392" h="18005" extrusionOk="0">
                  <a:moveTo>
                    <a:pt x="11825" y="9151"/>
                  </a:moveTo>
                  <a:lnTo>
                    <a:pt x="12122" y="9211"/>
                  </a:lnTo>
                  <a:lnTo>
                    <a:pt x="12419" y="9329"/>
                  </a:lnTo>
                  <a:lnTo>
                    <a:pt x="12657" y="9448"/>
                  </a:lnTo>
                  <a:lnTo>
                    <a:pt x="12895" y="9686"/>
                  </a:lnTo>
                  <a:lnTo>
                    <a:pt x="13132" y="9924"/>
                  </a:lnTo>
                  <a:lnTo>
                    <a:pt x="13311" y="10221"/>
                  </a:lnTo>
                  <a:lnTo>
                    <a:pt x="13370" y="10518"/>
                  </a:lnTo>
                  <a:lnTo>
                    <a:pt x="13429" y="10874"/>
                  </a:lnTo>
                  <a:lnTo>
                    <a:pt x="13370" y="11171"/>
                  </a:lnTo>
                  <a:lnTo>
                    <a:pt x="13311" y="11528"/>
                  </a:lnTo>
                  <a:lnTo>
                    <a:pt x="13132" y="11825"/>
                  </a:lnTo>
                  <a:lnTo>
                    <a:pt x="12895" y="12063"/>
                  </a:lnTo>
                  <a:lnTo>
                    <a:pt x="11112" y="13845"/>
                  </a:lnTo>
                  <a:lnTo>
                    <a:pt x="10934" y="13964"/>
                  </a:lnTo>
                  <a:lnTo>
                    <a:pt x="10696" y="14024"/>
                  </a:lnTo>
                  <a:lnTo>
                    <a:pt x="10458" y="13964"/>
                  </a:lnTo>
                  <a:lnTo>
                    <a:pt x="10280" y="13845"/>
                  </a:lnTo>
                  <a:lnTo>
                    <a:pt x="8498" y="12063"/>
                  </a:lnTo>
                  <a:lnTo>
                    <a:pt x="8260" y="11825"/>
                  </a:lnTo>
                  <a:lnTo>
                    <a:pt x="8082" y="11528"/>
                  </a:lnTo>
                  <a:lnTo>
                    <a:pt x="8022" y="11171"/>
                  </a:lnTo>
                  <a:lnTo>
                    <a:pt x="7963" y="10874"/>
                  </a:lnTo>
                  <a:lnTo>
                    <a:pt x="8022" y="10518"/>
                  </a:lnTo>
                  <a:lnTo>
                    <a:pt x="8082" y="10221"/>
                  </a:lnTo>
                  <a:lnTo>
                    <a:pt x="8260" y="9924"/>
                  </a:lnTo>
                  <a:lnTo>
                    <a:pt x="8498" y="9686"/>
                  </a:lnTo>
                  <a:lnTo>
                    <a:pt x="8735" y="9448"/>
                  </a:lnTo>
                  <a:lnTo>
                    <a:pt x="8973" y="9329"/>
                  </a:lnTo>
                  <a:lnTo>
                    <a:pt x="9270" y="9211"/>
                  </a:lnTo>
                  <a:lnTo>
                    <a:pt x="9567" y="9151"/>
                  </a:lnTo>
                  <a:lnTo>
                    <a:pt x="9864" y="9151"/>
                  </a:lnTo>
                  <a:lnTo>
                    <a:pt x="10161" y="9211"/>
                  </a:lnTo>
                  <a:lnTo>
                    <a:pt x="10458" y="9329"/>
                  </a:lnTo>
                  <a:lnTo>
                    <a:pt x="10696" y="9508"/>
                  </a:lnTo>
                  <a:lnTo>
                    <a:pt x="10934" y="9329"/>
                  </a:lnTo>
                  <a:lnTo>
                    <a:pt x="11231" y="9211"/>
                  </a:lnTo>
                  <a:lnTo>
                    <a:pt x="11528" y="9151"/>
                  </a:lnTo>
                  <a:close/>
                  <a:moveTo>
                    <a:pt x="1011" y="1"/>
                  </a:moveTo>
                  <a:lnTo>
                    <a:pt x="714" y="60"/>
                  </a:lnTo>
                  <a:lnTo>
                    <a:pt x="476" y="238"/>
                  </a:lnTo>
                  <a:lnTo>
                    <a:pt x="298" y="416"/>
                  </a:lnTo>
                  <a:lnTo>
                    <a:pt x="179" y="654"/>
                  </a:lnTo>
                  <a:lnTo>
                    <a:pt x="60" y="892"/>
                  </a:lnTo>
                  <a:lnTo>
                    <a:pt x="1" y="1130"/>
                  </a:lnTo>
                  <a:lnTo>
                    <a:pt x="1" y="1427"/>
                  </a:lnTo>
                  <a:lnTo>
                    <a:pt x="595" y="5527"/>
                  </a:lnTo>
                  <a:lnTo>
                    <a:pt x="773" y="6061"/>
                  </a:lnTo>
                  <a:lnTo>
                    <a:pt x="951" y="6596"/>
                  </a:lnTo>
                  <a:lnTo>
                    <a:pt x="1308" y="7012"/>
                  </a:lnTo>
                  <a:lnTo>
                    <a:pt x="1664" y="7428"/>
                  </a:lnTo>
                  <a:lnTo>
                    <a:pt x="2140" y="7785"/>
                  </a:lnTo>
                  <a:lnTo>
                    <a:pt x="2615" y="8022"/>
                  </a:lnTo>
                  <a:lnTo>
                    <a:pt x="3150" y="8141"/>
                  </a:lnTo>
                  <a:lnTo>
                    <a:pt x="3744" y="8200"/>
                  </a:lnTo>
                  <a:lnTo>
                    <a:pt x="5527" y="8200"/>
                  </a:lnTo>
                  <a:lnTo>
                    <a:pt x="5527" y="17351"/>
                  </a:lnTo>
                  <a:lnTo>
                    <a:pt x="5586" y="17589"/>
                  </a:lnTo>
                  <a:lnTo>
                    <a:pt x="5705" y="17826"/>
                  </a:lnTo>
                  <a:lnTo>
                    <a:pt x="5943" y="17945"/>
                  </a:lnTo>
                  <a:lnTo>
                    <a:pt x="6180" y="18005"/>
                  </a:lnTo>
                  <a:lnTo>
                    <a:pt x="15212" y="18005"/>
                  </a:lnTo>
                  <a:lnTo>
                    <a:pt x="15450" y="17945"/>
                  </a:lnTo>
                  <a:lnTo>
                    <a:pt x="15687" y="17826"/>
                  </a:lnTo>
                  <a:lnTo>
                    <a:pt x="15806" y="17589"/>
                  </a:lnTo>
                  <a:lnTo>
                    <a:pt x="15866" y="17351"/>
                  </a:lnTo>
                  <a:lnTo>
                    <a:pt x="15866" y="8200"/>
                  </a:lnTo>
                  <a:lnTo>
                    <a:pt x="17648" y="8200"/>
                  </a:lnTo>
                  <a:lnTo>
                    <a:pt x="18242" y="8141"/>
                  </a:lnTo>
                  <a:lnTo>
                    <a:pt x="18777" y="8022"/>
                  </a:lnTo>
                  <a:lnTo>
                    <a:pt x="19253" y="7785"/>
                  </a:lnTo>
                  <a:lnTo>
                    <a:pt x="19728" y="7428"/>
                  </a:lnTo>
                  <a:lnTo>
                    <a:pt x="20084" y="7012"/>
                  </a:lnTo>
                  <a:lnTo>
                    <a:pt x="20441" y="6596"/>
                  </a:lnTo>
                  <a:lnTo>
                    <a:pt x="20619" y="6061"/>
                  </a:lnTo>
                  <a:lnTo>
                    <a:pt x="20798" y="5527"/>
                  </a:lnTo>
                  <a:lnTo>
                    <a:pt x="21392" y="1427"/>
                  </a:lnTo>
                  <a:lnTo>
                    <a:pt x="21392" y="1130"/>
                  </a:lnTo>
                  <a:lnTo>
                    <a:pt x="21332" y="892"/>
                  </a:lnTo>
                  <a:lnTo>
                    <a:pt x="21213" y="654"/>
                  </a:lnTo>
                  <a:lnTo>
                    <a:pt x="21095" y="416"/>
                  </a:lnTo>
                  <a:lnTo>
                    <a:pt x="20916" y="238"/>
                  </a:lnTo>
                  <a:lnTo>
                    <a:pt x="20679" y="60"/>
                  </a:lnTo>
                  <a:lnTo>
                    <a:pt x="20382" y="1"/>
                  </a:lnTo>
                  <a:lnTo>
                    <a:pt x="19906" y="1"/>
                  </a:lnTo>
                  <a:lnTo>
                    <a:pt x="19728" y="60"/>
                  </a:lnTo>
                  <a:lnTo>
                    <a:pt x="19490" y="119"/>
                  </a:lnTo>
                  <a:lnTo>
                    <a:pt x="19312" y="238"/>
                  </a:lnTo>
                  <a:lnTo>
                    <a:pt x="19193" y="416"/>
                  </a:lnTo>
                  <a:lnTo>
                    <a:pt x="19074" y="595"/>
                  </a:lnTo>
                  <a:lnTo>
                    <a:pt x="18955" y="773"/>
                  </a:lnTo>
                  <a:lnTo>
                    <a:pt x="18896" y="1011"/>
                  </a:lnTo>
                  <a:lnTo>
                    <a:pt x="18064" y="5170"/>
                  </a:lnTo>
                  <a:lnTo>
                    <a:pt x="18005" y="5408"/>
                  </a:lnTo>
                  <a:lnTo>
                    <a:pt x="17827" y="5527"/>
                  </a:lnTo>
                  <a:lnTo>
                    <a:pt x="17648" y="5645"/>
                  </a:lnTo>
                  <a:lnTo>
                    <a:pt x="17411" y="5705"/>
                  </a:lnTo>
                  <a:lnTo>
                    <a:pt x="14321" y="5705"/>
                  </a:lnTo>
                  <a:lnTo>
                    <a:pt x="13964" y="6061"/>
                  </a:lnTo>
                  <a:lnTo>
                    <a:pt x="13608" y="6418"/>
                  </a:lnTo>
                  <a:lnTo>
                    <a:pt x="13192" y="6656"/>
                  </a:lnTo>
                  <a:lnTo>
                    <a:pt x="12716" y="6893"/>
                  </a:lnTo>
                  <a:lnTo>
                    <a:pt x="12241" y="7131"/>
                  </a:lnTo>
                  <a:lnTo>
                    <a:pt x="11766" y="7250"/>
                  </a:lnTo>
                  <a:lnTo>
                    <a:pt x="11231" y="7369"/>
                  </a:lnTo>
                  <a:lnTo>
                    <a:pt x="10161" y="7369"/>
                  </a:lnTo>
                  <a:lnTo>
                    <a:pt x="9627" y="7250"/>
                  </a:lnTo>
                  <a:lnTo>
                    <a:pt x="9151" y="7131"/>
                  </a:lnTo>
                  <a:lnTo>
                    <a:pt x="8676" y="6893"/>
                  </a:lnTo>
                  <a:lnTo>
                    <a:pt x="8201" y="6656"/>
                  </a:lnTo>
                  <a:lnTo>
                    <a:pt x="7785" y="6418"/>
                  </a:lnTo>
                  <a:lnTo>
                    <a:pt x="7428" y="6061"/>
                  </a:lnTo>
                  <a:lnTo>
                    <a:pt x="7072" y="5705"/>
                  </a:lnTo>
                  <a:lnTo>
                    <a:pt x="3982" y="5705"/>
                  </a:lnTo>
                  <a:lnTo>
                    <a:pt x="3744" y="5645"/>
                  </a:lnTo>
                  <a:lnTo>
                    <a:pt x="3566" y="5527"/>
                  </a:lnTo>
                  <a:lnTo>
                    <a:pt x="3388" y="5408"/>
                  </a:lnTo>
                  <a:lnTo>
                    <a:pt x="3328" y="5170"/>
                  </a:lnTo>
                  <a:lnTo>
                    <a:pt x="2496" y="1011"/>
                  </a:lnTo>
                  <a:lnTo>
                    <a:pt x="2437" y="773"/>
                  </a:lnTo>
                  <a:lnTo>
                    <a:pt x="2318" y="595"/>
                  </a:lnTo>
                  <a:lnTo>
                    <a:pt x="2199" y="416"/>
                  </a:lnTo>
                  <a:lnTo>
                    <a:pt x="2080" y="238"/>
                  </a:lnTo>
                  <a:lnTo>
                    <a:pt x="1902" y="119"/>
                  </a:lnTo>
                  <a:lnTo>
                    <a:pt x="1664" y="60"/>
                  </a:lnTo>
                  <a:lnTo>
                    <a:pt x="14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318;p53"/>
            <p:cNvSpPr/>
            <p:nvPr/>
          </p:nvSpPr>
          <p:spPr>
            <a:xfrm>
              <a:off x="5127594" y="1876126"/>
              <a:ext cx="534800" cy="450125"/>
            </a:xfrm>
            <a:custGeom>
              <a:avLst/>
              <a:gdLst/>
              <a:ahLst/>
              <a:cxnLst/>
              <a:rect l="l" t="t" r="r" b="b"/>
              <a:pathLst>
                <a:path w="21392" h="18005" fill="none" extrusionOk="0">
                  <a:moveTo>
                    <a:pt x="21095" y="416"/>
                  </a:moveTo>
                  <a:lnTo>
                    <a:pt x="21095" y="416"/>
                  </a:lnTo>
                  <a:lnTo>
                    <a:pt x="20916" y="238"/>
                  </a:lnTo>
                  <a:lnTo>
                    <a:pt x="20679" y="60"/>
                  </a:lnTo>
                  <a:lnTo>
                    <a:pt x="20382" y="1"/>
                  </a:lnTo>
                  <a:lnTo>
                    <a:pt x="20144" y="1"/>
                  </a:lnTo>
                  <a:lnTo>
                    <a:pt x="20144" y="1"/>
                  </a:lnTo>
                  <a:lnTo>
                    <a:pt x="19906" y="1"/>
                  </a:lnTo>
                  <a:lnTo>
                    <a:pt x="19728" y="60"/>
                  </a:lnTo>
                  <a:lnTo>
                    <a:pt x="19490" y="119"/>
                  </a:lnTo>
                  <a:lnTo>
                    <a:pt x="19312" y="238"/>
                  </a:lnTo>
                  <a:lnTo>
                    <a:pt x="19193" y="416"/>
                  </a:lnTo>
                  <a:lnTo>
                    <a:pt x="19074" y="595"/>
                  </a:lnTo>
                  <a:lnTo>
                    <a:pt x="18955" y="773"/>
                  </a:lnTo>
                  <a:lnTo>
                    <a:pt x="18896" y="1011"/>
                  </a:lnTo>
                  <a:lnTo>
                    <a:pt x="18064" y="5170"/>
                  </a:lnTo>
                  <a:lnTo>
                    <a:pt x="18064" y="5170"/>
                  </a:lnTo>
                  <a:lnTo>
                    <a:pt x="18005" y="5408"/>
                  </a:lnTo>
                  <a:lnTo>
                    <a:pt x="17827" y="5527"/>
                  </a:lnTo>
                  <a:lnTo>
                    <a:pt x="17648" y="5645"/>
                  </a:lnTo>
                  <a:lnTo>
                    <a:pt x="17411" y="5705"/>
                  </a:lnTo>
                  <a:lnTo>
                    <a:pt x="14321" y="5705"/>
                  </a:lnTo>
                  <a:lnTo>
                    <a:pt x="14321" y="5705"/>
                  </a:lnTo>
                  <a:lnTo>
                    <a:pt x="13964" y="6061"/>
                  </a:lnTo>
                  <a:lnTo>
                    <a:pt x="13608" y="6418"/>
                  </a:lnTo>
                  <a:lnTo>
                    <a:pt x="13192" y="6656"/>
                  </a:lnTo>
                  <a:lnTo>
                    <a:pt x="12716" y="6893"/>
                  </a:lnTo>
                  <a:lnTo>
                    <a:pt x="12241" y="7131"/>
                  </a:lnTo>
                  <a:lnTo>
                    <a:pt x="11766" y="7250"/>
                  </a:lnTo>
                  <a:lnTo>
                    <a:pt x="11231" y="7369"/>
                  </a:lnTo>
                  <a:lnTo>
                    <a:pt x="10696" y="7369"/>
                  </a:lnTo>
                  <a:lnTo>
                    <a:pt x="10696" y="7369"/>
                  </a:lnTo>
                  <a:lnTo>
                    <a:pt x="10161" y="7369"/>
                  </a:lnTo>
                  <a:lnTo>
                    <a:pt x="9627" y="7250"/>
                  </a:lnTo>
                  <a:lnTo>
                    <a:pt x="9151" y="7131"/>
                  </a:lnTo>
                  <a:lnTo>
                    <a:pt x="8676" y="6893"/>
                  </a:lnTo>
                  <a:lnTo>
                    <a:pt x="8201" y="6656"/>
                  </a:lnTo>
                  <a:lnTo>
                    <a:pt x="7785" y="6418"/>
                  </a:lnTo>
                  <a:lnTo>
                    <a:pt x="7428" y="6061"/>
                  </a:lnTo>
                  <a:lnTo>
                    <a:pt x="7072" y="5705"/>
                  </a:lnTo>
                  <a:lnTo>
                    <a:pt x="3982" y="5705"/>
                  </a:lnTo>
                  <a:lnTo>
                    <a:pt x="3982" y="5705"/>
                  </a:lnTo>
                  <a:lnTo>
                    <a:pt x="3744" y="5645"/>
                  </a:lnTo>
                  <a:lnTo>
                    <a:pt x="3566" y="5527"/>
                  </a:lnTo>
                  <a:lnTo>
                    <a:pt x="3388" y="5408"/>
                  </a:lnTo>
                  <a:lnTo>
                    <a:pt x="3328" y="5170"/>
                  </a:lnTo>
                  <a:lnTo>
                    <a:pt x="2496" y="1011"/>
                  </a:lnTo>
                  <a:lnTo>
                    <a:pt x="2496" y="1011"/>
                  </a:lnTo>
                  <a:lnTo>
                    <a:pt x="2437" y="773"/>
                  </a:lnTo>
                  <a:lnTo>
                    <a:pt x="2318" y="595"/>
                  </a:lnTo>
                  <a:lnTo>
                    <a:pt x="2199" y="416"/>
                  </a:lnTo>
                  <a:lnTo>
                    <a:pt x="2080" y="238"/>
                  </a:lnTo>
                  <a:lnTo>
                    <a:pt x="1902" y="119"/>
                  </a:lnTo>
                  <a:lnTo>
                    <a:pt x="1664" y="60"/>
                  </a:lnTo>
                  <a:lnTo>
                    <a:pt x="1486" y="1"/>
                  </a:lnTo>
                  <a:lnTo>
                    <a:pt x="1248" y="1"/>
                  </a:lnTo>
                  <a:lnTo>
                    <a:pt x="1248" y="1"/>
                  </a:lnTo>
                  <a:lnTo>
                    <a:pt x="1011" y="1"/>
                  </a:lnTo>
                  <a:lnTo>
                    <a:pt x="714" y="60"/>
                  </a:lnTo>
                  <a:lnTo>
                    <a:pt x="476" y="238"/>
                  </a:lnTo>
                  <a:lnTo>
                    <a:pt x="298" y="416"/>
                  </a:lnTo>
                  <a:lnTo>
                    <a:pt x="298" y="416"/>
                  </a:lnTo>
                  <a:lnTo>
                    <a:pt x="179" y="654"/>
                  </a:lnTo>
                  <a:lnTo>
                    <a:pt x="60" y="892"/>
                  </a:lnTo>
                  <a:lnTo>
                    <a:pt x="1" y="1130"/>
                  </a:lnTo>
                  <a:lnTo>
                    <a:pt x="1" y="1427"/>
                  </a:lnTo>
                  <a:lnTo>
                    <a:pt x="595" y="5527"/>
                  </a:lnTo>
                  <a:lnTo>
                    <a:pt x="595" y="5527"/>
                  </a:lnTo>
                  <a:lnTo>
                    <a:pt x="773" y="6061"/>
                  </a:lnTo>
                  <a:lnTo>
                    <a:pt x="951" y="6596"/>
                  </a:lnTo>
                  <a:lnTo>
                    <a:pt x="1308" y="7012"/>
                  </a:lnTo>
                  <a:lnTo>
                    <a:pt x="1664" y="7428"/>
                  </a:lnTo>
                  <a:lnTo>
                    <a:pt x="1664" y="7428"/>
                  </a:lnTo>
                  <a:lnTo>
                    <a:pt x="2140" y="7785"/>
                  </a:lnTo>
                  <a:lnTo>
                    <a:pt x="2615" y="8022"/>
                  </a:lnTo>
                  <a:lnTo>
                    <a:pt x="3150" y="8141"/>
                  </a:lnTo>
                  <a:lnTo>
                    <a:pt x="3744" y="8200"/>
                  </a:lnTo>
                  <a:lnTo>
                    <a:pt x="5527" y="8200"/>
                  </a:lnTo>
                  <a:lnTo>
                    <a:pt x="5527" y="17351"/>
                  </a:lnTo>
                  <a:lnTo>
                    <a:pt x="5527" y="17351"/>
                  </a:lnTo>
                  <a:lnTo>
                    <a:pt x="5586" y="17589"/>
                  </a:lnTo>
                  <a:lnTo>
                    <a:pt x="5705" y="17826"/>
                  </a:lnTo>
                  <a:lnTo>
                    <a:pt x="5943" y="17945"/>
                  </a:lnTo>
                  <a:lnTo>
                    <a:pt x="6180" y="18005"/>
                  </a:lnTo>
                  <a:lnTo>
                    <a:pt x="15212" y="18005"/>
                  </a:lnTo>
                  <a:lnTo>
                    <a:pt x="15212" y="18005"/>
                  </a:lnTo>
                  <a:lnTo>
                    <a:pt x="15450" y="17945"/>
                  </a:lnTo>
                  <a:lnTo>
                    <a:pt x="15687" y="17826"/>
                  </a:lnTo>
                  <a:lnTo>
                    <a:pt x="15806" y="17589"/>
                  </a:lnTo>
                  <a:lnTo>
                    <a:pt x="15866" y="17351"/>
                  </a:lnTo>
                  <a:lnTo>
                    <a:pt x="15866" y="8200"/>
                  </a:lnTo>
                  <a:lnTo>
                    <a:pt x="17648" y="8200"/>
                  </a:lnTo>
                  <a:lnTo>
                    <a:pt x="17648" y="8200"/>
                  </a:lnTo>
                  <a:lnTo>
                    <a:pt x="18242" y="8141"/>
                  </a:lnTo>
                  <a:lnTo>
                    <a:pt x="18777" y="8022"/>
                  </a:lnTo>
                  <a:lnTo>
                    <a:pt x="19253" y="7785"/>
                  </a:lnTo>
                  <a:lnTo>
                    <a:pt x="19728" y="7428"/>
                  </a:lnTo>
                  <a:lnTo>
                    <a:pt x="19728" y="7428"/>
                  </a:lnTo>
                  <a:lnTo>
                    <a:pt x="20084" y="7012"/>
                  </a:lnTo>
                  <a:lnTo>
                    <a:pt x="20441" y="6596"/>
                  </a:lnTo>
                  <a:lnTo>
                    <a:pt x="20619" y="6061"/>
                  </a:lnTo>
                  <a:lnTo>
                    <a:pt x="20798" y="5527"/>
                  </a:lnTo>
                  <a:lnTo>
                    <a:pt x="21392" y="1427"/>
                  </a:lnTo>
                  <a:lnTo>
                    <a:pt x="21392" y="1427"/>
                  </a:lnTo>
                  <a:lnTo>
                    <a:pt x="21392" y="1130"/>
                  </a:lnTo>
                  <a:lnTo>
                    <a:pt x="21332" y="892"/>
                  </a:lnTo>
                  <a:lnTo>
                    <a:pt x="21213" y="654"/>
                  </a:lnTo>
                  <a:lnTo>
                    <a:pt x="21095" y="416"/>
                  </a:lnTo>
                  <a:lnTo>
                    <a:pt x="21095" y="41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3"/>
            <p:cNvSpPr/>
            <p:nvPr/>
          </p:nvSpPr>
          <p:spPr>
            <a:xfrm>
              <a:off x="4253400" y="1355650"/>
              <a:ext cx="136700" cy="121825"/>
            </a:xfrm>
            <a:custGeom>
              <a:avLst/>
              <a:gdLst/>
              <a:ahLst/>
              <a:cxnLst/>
              <a:rect l="l" t="t" r="r" b="b"/>
              <a:pathLst>
                <a:path w="5468" h="4873" fill="none" extrusionOk="0">
                  <a:moveTo>
                    <a:pt x="4933" y="2912"/>
                  </a:moveTo>
                  <a:lnTo>
                    <a:pt x="3150" y="4694"/>
                  </a:lnTo>
                  <a:lnTo>
                    <a:pt x="3150" y="4694"/>
                  </a:lnTo>
                  <a:lnTo>
                    <a:pt x="2972" y="4813"/>
                  </a:lnTo>
                  <a:lnTo>
                    <a:pt x="2734" y="4873"/>
                  </a:lnTo>
                  <a:lnTo>
                    <a:pt x="2734" y="4873"/>
                  </a:lnTo>
                  <a:lnTo>
                    <a:pt x="2496" y="4813"/>
                  </a:lnTo>
                  <a:lnTo>
                    <a:pt x="2318" y="4694"/>
                  </a:lnTo>
                  <a:lnTo>
                    <a:pt x="536" y="2912"/>
                  </a:lnTo>
                  <a:lnTo>
                    <a:pt x="536" y="2912"/>
                  </a:lnTo>
                  <a:lnTo>
                    <a:pt x="298" y="2674"/>
                  </a:lnTo>
                  <a:lnTo>
                    <a:pt x="120" y="2377"/>
                  </a:lnTo>
                  <a:lnTo>
                    <a:pt x="60" y="2020"/>
                  </a:lnTo>
                  <a:lnTo>
                    <a:pt x="1" y="1723"/>
                  </a:lnTo>
                  <a:lnTo>
                    <a:pt x="1" y="1723"/>
                  </a:lnTo>
                  <a:lnTo>
                    <a:pt x="60" y="1367"/>
                  </a:lnTo>
                  <a:lnTo>
                    <a:pt x="120" y="1070"/>
                  </a:lnTo>
                  <a:lnTo>
                    <a:pt x="298" y="773"/>
                  </a:lnTo>
                  <a:lnTo>
                    <a:pt x="536" y="535"/>
                  </a:lnTo>
                  <a:lnTo>
                    <a:pt x="536" y="535"/>
                  </a:lnTo>
                  <a:lnTo>
                    <a:pt x="773" y="297"/>
                  </a:lnTo>
                  <a:lnTo>
                    <a:pt x="1011" y="178"/>
                  </a:lnTo>
                  <a:lnTo>
                    <a:pt x="1308" y="60"/>
                  </a:lnTo>
                  <a:lnTo>
                    <a:pt x="1605" y="0"/>
                  </a:lnTo>
                  <a:lnTo>
                    <a:pt x="1902" y="0"/>
                  </a:lnTo>
                  <a:lnTo>
                    <a:pt x="2199" y="60"/>
                  </a:lnTo>
                  <a:lnTo>
                    <a:pt x="2496" y="178"/>
                  </a:lnTo>
                  <a:lnTo>
                    <a:pt x="2734" y="357"/>
                  </a:lnTo>
                  <a:lnTo>
                    <a:pt x="2734" y="357"/>
                  </a:lnTo>
                  <a:lnTo>
                    <a:pt x="2972" y="178"/>
                  </a:lnTo>
                  <a:lnTo>
                    <a:pt x="3269" y="60"/>
                  </a:lnTo>
                  <a:lnTo>
                    <a:pt x="3566" y="0"/>
                  </a:lnTo>
                  <a:lnTo>
                    <a:pt x="3863" y="0"/>
                  </a:lnTo>
                  <a:lnTo>
                    <a:pt x="4160" y="60"/>
                  </a:lnTo>
                  <a:lnTo>
                    <a:pt x="4457" y="178"/>
                  </a:lnTo>
                  <a:lnTo>
                    <a:pt x="4695" y="297"/>
                  </a:lnTo>
                  <a:lnTo>
                    <a:pt x="4933" y="535"/>
                  </a:lnTo>
                  <a:lnTo>
                    <a:pt x="4933" y="535"/>
                  </a:lnTo>
                  <a:lnTo>
                    <a:pt x="5170" y="773"/>
                  </a:lnTo>
                  <a:lnTo>
                    <a:pt x="5349" y="1070"/>
                  </a:lnTo>
                  <a:lnTo>
                    <a:pt x="5408" y="1367"/>
                  </a:lnTo>
                  <a:lnTo>
                    <a:pt x="5467" y="1723"/>
                  </a:lnTo>
                  <a:lnTo>
                    <a:pt x="5467" y="1723"/>
                  </a:lnTo>
                  <a:lnTo>
                    <a:pt x="5408" y="2020"/>
                  </a:lnTo>
                  <a:lnTo>
                    <a:pt x="5349" y="2377"/>
                  </a:lnTo>
                  <a:lnTo>
                    <a:pt x="5170" y="2674"/>
                  </a:lnTo>
                  <a:lnTo>
                    <a:pt x="4933" y="2912"/>
                  </a:lnTo>
                  <a:lnTo>
                    <a:pt x="4933" y="291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1320;p53"/>
            <p:cNvSpPr/>
            <p:nvPr/>
          </p:nvSpPr>
          <p:spPr>
            <a:xfrm>
              <a:off x="4376700" y="1428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1" name="Google Shape;1321;p53"/>
          <p:cNvGrpSpPr/>
          <p:nvPr/>
        </p:nvGrpSpPr>
        <p:grpSpPr>
          <a:xfrm>
            <a:off x="321098" y="4001554"/>
            <a:ext cx="441819" cy="311708"/>
            <a:chOff x="998675" y="2689625"/>
            <a:chExt cx="534825" cy="377325"/>
          </a:xfrm>
        </p:grpSpPr>
        <p:sp>
          <p:nvSpPr>
            <p:cNvPr id="1322" name="Google Shape;1322;p53"/>
            <p:cNvSpPr/>
            <p:nvPr/>
          </p:nvSpPr>
          <p:spPr>
            <a:xfrm>
              <a:off x="1056625" y="2689625"/>
              <a:ext cx="126300" cy="126275"/>
            </a:xfrm>
            <a:custGeom>
              <a:avLst/>
              <a:gdLst/>
              <a:ahLst/>
              <a:cxnLst/>
              <a:rect l="l" t="t" r="r" b="b"/>
              <a:pathLst>
                <a:path w="5052" h="5051" extrusionOk="0">
                  <a:moveTo>
                    <a:pt x="2555" y="0"/>
                  </a:moveTo>
                  <a:lnTo>
                    <a:pt x="2021" y="59"/>
                  </a:lnTo>
                  <a:lnTo>
                    <a:pt x="1545" y="238"/>
                  </a:lnTo>
                  <a:lnTo>
                    <a:pt x="1129" y="475"/>
                  </a:lnTo>
                  <a:lnTo>
                    <a:pt x="773" y="773"/>
                  </a:lnTo>
                  <a:lnTo>
                    <a:pt x="476" y="1129"/>
                  </a:lnTo>
                  <a:lnTo>
                    <a:pt x="238" y="1545"/>
                  </a:lnTo>
                  <a:lnTo>
                    <a:pt x="60" y="2020"/>
                  </a:lnTo>
                  <a:lnTo>
                    <a:pt x="0" y="2555"/>
                  </a:lnTo>
                  <a:lnTo>
                    <a:pt x="60" y="3030"/>
                  </a:lnTo>
                  <a:lnTo>
                    <a:pt x="238" y="3506"/>
                  </a:lnTo>
                  <a:lnTo>
                    <a:pt x="476" y="3922"/>
                  </a:lnTo>
                  <a:lnTo>
                    <a:pt x="773" y="4278"/>
                  </a:lnTo>
                  <a:lnTo>
                    <a:pt x="1129" y="4635"/>
                  </a:lnTo>
                  <a:lnTo>
                    <a:pt x="1545" y="4813"/>
                  </a:lnTo>
                  <a:lnTo>
                    <a:pt x="2021" y="4991"/>
                  </a:lnTo>
                  <a:lnTo>
                    <a:pt x="2555" y="5051"/>
                  </a:lnTo>
                  <a:lnTo>
                    <a:pt x="3031" y="4991"/>
                  </a:lnTo>
                  <a:lnTo>
                    <a:pt x="3506" y="4813"/>
                  </a:lnTo>
                  <a:lnTo>
                    <a:pt x="3922" y="4635"/>
                  </a:lnTo>
                  <a:lnTo>
                    <a:pt x="4279" y="4278"/>
                  </a:lnTo>
                  <a:lnTo>
                    <a:pt x="4635" y="3922"/>
                  </a:lnTo>
                  <a:lnTo>
                    <a:pt x="4813" y="3506"/>
                  </a:lnTo>
                  <a:lnTo>
                    <a:pt x="4992" y="3030"/>
                  </a:lnTo>
                  <a:lnTo>
                    <a:pt x="5051" y="2555"/>
                  </a:lnTo>
                  <a:lnTo>
                    <a:pt x="4992" y="2020"/>
                  </a:lnTo>
                  <a:lnTo>
                    <a:pt x="4813" y="1545"/>
                  </a:lnTo>
                  <a:lnTo>
                    <a:pt x="4635" y="1129"/>
                  </a:lnTo>
                  <a:lnTo>
                    <a:pt x="4279" y="773"/>
                  </a:lnTo>
                  <a:lnTo>
                    <a:pt x="3922" y="475"/>
                  </a:lnTo>
                  <a:lnTo>
                    <a:pt x="3506" y="238"/>
                  </a:lnTo>
                  <a:lnTo>
                    <a:pt x="3031" y="59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3"/>
            <p:cNvSpPr/>
            <p:nvPr/>
          </p:nvSpPr>
          <p:spPr>
            <a:xfrm>
              <a:off x="1056625" y="2689625"/>
              <a:ext cx="126300" cy="126275"/>
            </a:xfrm>
            <a:custGeom>
              <a:avLst/>
              <a:gdLst/>
              <a:ahLst/>
              <a:cxnLst/>
              <a:rect l="l" t="t" r="r" b="b"/>
              <a:pathLst>
                <a:path w="5052" h="5051" fill="none" extrusionOk="0">
                  <a:moveTo>
                    <a:pt x="5051" y="2555"/>
                  </a:moveTo>
                  <a:lnTo>
                    <a:pt x="5051" y="2555"/>
                  </a:lnTo>
                  <a:lnTo>
                    <a:pt x="4992" y="3030"/>
                  </a:lnTo>
                  <a:lnTo>
                    <a:pt x="4813" y="3506"/>
                  </a:lnTo>
                  <a:lnTo>
                    <a:pt x="4635" y="3922"/>
                  </a:lnTo>
                  <a:lnTo>
                    <a:pt x="4279" y="4278"/>
                  </a:lnTo>
                  <a:lnTo>
                    <a:pt x="3922" y="4635"/>
                  </a:lnTo>
                  <a:lnTo>
                    <a:pt x="3506" y="4813"/>
                  </a:lnTo>
                  <a:lnTo>
                    <a:pt x="3031" y="4991"/>
                  </a:lnTo>
                  <a:lnTo>
                    <a:pt x="2555" y="5051"/>
                  </a:lnTo>
                  <a:lnTo>
                    <a:pt x="2555" y="5051"/>
                  </a:lnTo>
                  <a:lnTo>
                    <a:pt x="2021" y="4991"/>
                  </a:lnTo>
                  <a:lnTo>
                    <a:pt x="1545" y="4813"/>
                  </a:lnTo>
                  <a:lnTo>
                    <a:pt x="1129" y="4635"/>
                  </a:lnTo>
                  <a:lnTo>
                    <a:pt x="773" y="4278"/>
                  </a:lnTo>
                  <a:lnTo>
                    <a:pt x="476" y="3922"/>
                  </a:lnTo>
                  <a:lnTo>
                    <a:pt x="238" y="3506"/>
                  </a:lnTo>
                  <a:lnTo>
                    <a:pt x="60" y="3030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60" y="2020"/>
                  </a:lnTo>
                  <a:lnTo>
                    <a:pt x="238" y="1545"/>
                  </a:lnTo>
                  <a:lnTo>
                    <a:pt x="476" y="1129"/>
                  </a:lnTo>
                  <a:lnTo>
                    <a:pt x="773" y="773"/>
                  </a:lnTo>
                  <a:lnTo>
                    <a:pt x="1129" y="475"/>
                  </a:lnTo>
                  <a:lnTo>
                    <a:pt x="1545" y="238"/>
                  </a:lnTo>
                  <a:lnTo>
                    <a:pt x="2021" y="59"/>
                  </a:lnTo>
                  <a:lnTo>
                    <a:pt x="2555" y="0"/>
                  </a:lnTo>
                  <a:lnTo>
                    <a:pt x="2555" y="0"/>
                  </a:lnTo>
                  <a:lnTo>
                    <a:pt x="3031" y="59"/>
                  </a:lnTo>
                  <a:lnTo>
                    <a:pt x="3506" y="238"/>
                  </a:lnTo>
                  <a:lnTo>
                    <a:pt x="3922" y="475"/>
                  </a:lnTo>
                  <a:lnTo>
                    <a:pt x="4279" y="773"/>
                  </a:lnTo>
                  <a:lnTo>
                    <a:pt x="4635" y="1129"/>
                  </a:lnTo>
                  <a:lnTo>
                    <a:pt x="4813" y="1545"/>
                  </a:lnTo>
                  <a:lnTo>
                    <a:pt x="4992" y="2020"/>
                  </a:lnTo>
                  <a:lnTo>
                    <a:pt x="5051" y="2555"/>
                  </a:lnTo>
                  <a:lnTo>
                    <a:pt x="5051" y="255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3"/>
            <p:cNvSpPr/>
            <p:nvPr/>
          </p:nvSpPr>
          <p:spPr>
            <a:xfrm>
              <a:off x="1182900" y="27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3"/>
            <p:cNvSpPr/>
            <p:nvPr/>
          </p:nvSpPr>
          <p:spPr>
            <a:xfrm>
              <a:off x="998675" y="2817375"/>
              <a:ext cx="534825" cy="249575"/>
            </a:xfrm>
            <a:custGeom>
              <a:avLst/>
              <a:gdLst/>
              <a:ahLst/>
              <a:cxnLst/>
              <a:rect l="l" t="t" r="r" b="b"/>
              <a:pathLst>
                <a:path w="21393" h="9983" extrusionOk="0">
                  <a:moveTo>
                    <a:pt x="2081" y="0"/>
                  </a:moveTo>
                  <a:lnTo>
                    <a:pt x="1665" y="238"/>
                  </a:lnTo>
                  <a:lnTo>
                    <a:pt x="1249" y="594"/>
                  </a:lnTo>
                  <a:lnTo>
                    <a:pt x="892" y="1010"/>
                  </a:lnTo>
                  <a:lnTo>
                    <a:pt x="595" y="1426"/>
                  </a:lnTo>
                  <a:lnTo>
                    <a:pt x="357" y="1902"/>
                  </a:lnTo>
                  <a:lnTo>
                    <a:pt x="179" y="2377"/>
                  </a:lnTo>
                  <a:lnTo>
                    <a:pt x="60" y="2912"/>
                  </a:lnTo>
                  <a:lnTo>
                    <a:pt x="1" y="3506"/>
                  </a:lnTo>
                  <a:lnTo>
                    <a:pt x="1" y="8497"/>
                  </a:lnTo>
                  <a:lnTo>
                    <a:pt x="60" y="8794"/>
                  </a:lnTo>
                  <a:lnTo>
                    <a:pt x="120" y="9091"/>
                  </a:lnTo>
                  <a:lnTo>
                    <a:pt x="239" y="9329"/>
                  </a:lnTo>
                  <a:lnTo>
                    <a:pt x="417" y="9507"/>
                  </a:lnTo>
                  <a:lnTo>
                    <a:pt x="655" y="9686"/>
                  </a:lnTo>
                  <a:lnTo>
                    <a:pt x="892" y="9864"/>
                  </a:lnTo>
                  <a:lnTo>
                    <a:pt x="1189" y="9923"/>
                  </a:lnTo>
                  <a:lnTo>
                    <a:pt x="1486" y="9983"/>
                  </a:lnTo>
                  <a:lnTo>
                    <a:pt x="6715" y="9983"/>
                  </a:lnTo>
                  <a:lnTo>
                    <a:pt x="6953" y="9923"/>
                  </a:lnTo>
                  <a:lnTo>
                    <a:pt x="7131" y="9745"/>
                  </a:lnTo>
                  <a:lnTo>
                    <a:pt x="7250" y="9567"/>
                  </a:lnTo>
                  <a:lnTo>
                    <a:pt x="7310" y="9329"/>
                  </a:lnTo>
                  <a:lnTo>
                    <a:pt x="7310" y="5289"/>
                  </a:lnTo>
                  <a:lnTo>
                    <a:pt x="9627" y="9270"/>
                  </a:lnTo>
                  <a:lnTo>
                    <a:pt x="9746" y="9507"/>
                  </a:lnTo>
                  <a:lnTo>
                    <a:pt x="9924" y="9686"/>
                  </a:lnTo>
                  <a:lnTo>
                    <a:pt x="10162" y="9804"/>
                  </a:lnTo>
                  <a:lnTo>
                    <a:pt x="10399" y="9864"/>
                  </a:lnTo>
                  <a:lnTo>
                    <a:pt x="10637" y="9923"/>
                  </a:lnTo>
                  <a:lnTo>
                    <a:pt x="10875" y="9923"/>
                  </a:lnTo>
                  <a:lnTo>
                    <a:pt x="11112" y="9864"/>
                  </a:lnTo>
                  <a:lnTo>
                    <a:pt x="11350" y="9745"/>
                  </a:lnTo>
                  <a:lnTo>
                    <a:pt x="11588" y="9567"/>
                  </a:lnTo>
                  <a:lnTo>
                    <a:pt x="11766" y="9270"/>
                  </a:lnTo>
                  <a:lnTo>
                    <a:pt x="14083" y="5289"/>
                  </a:lnTo>
                  <a:lnTo>
                    <a:pt x="14083" y="9329"/>
                  </a:lnTo>
                  <a:lnTo>
                    <a:pt x="14143" y="9567"/>
                  </a:lnTo>
                  <a:lnTo>
                    <a:pt x="14262" y="9745"/>
                  </a:lnTo>
                  <a:lnTo>
                    <a:pt x="14440" y="9923"/>
                  </a:lnTo>
                  <a:lnTo>
                    <a:pt x="14737" y="9983"/>
                  </a:lnTo>
                  <a:lnTo>
                    <a:pt x="19907" y="9983"/>
                  </a:lnTo>
                  <a:lnTo>
                    <a:pt x="20204" y="9923"/>
                  </a:lnTo>
                  <a:lnTo>
                    <a:pt x="20501" y="9864"/>
                  </a:lnTo>
                  <a:lnTo>
                    <a:pt x="20738" y="9686"/>
                  </a:lnTo>
                  <a:lnTo>
                    <a:pt x="20976" y="9507"/>
                  </a:lnTo>
                  <a:lnTo>
                    <a:pt x="21154" y="9329"/>
                  </a:lnTo>
                  <a:lnTo>
                    <a:pt x="21273" y="9091"/>
                  </a:lnTo>
                  <a:lnTo>
                    <a:pt x="21392" y="8794"/>
                  </a:lnTo>
                  <a:lnTo>
                    <a:pt x="21392" y="8497"/>
                  </a:lnTo>
                  <a:lnTo>
                    <a:pt x="21392" y="3506"/>
                  </a:lnTo>
                  <a:lnTo>
                    <a:pt x="21333" y="2912"/>
                  </a:lnTo>
                  <a:lnTo>
                    <a:pt x="21273" y="2377"/>
                  </a:lnTo>
                  <a:lnTo>
                    <a:pt x="21036" y="1902"/>
                  </a:lnTo>
                  <a:lnTo>
                    <a:pt x="20798" y="1426"/>
                  </a:lnTo>
                  <a:lnTo>
                    <a:pt x="20501" y="1010"/>
                  </a:lnTo>
                  <a:lnTo>
                    <a:pt x="20144" y="594"/>
                  </a:lnTo>
                  <a:lnTo>
                    <a:pt x="19728" y="238"/>
                  </a:lnTo>
                  <a:lnTo>
                    <a:pt x="19312" y="0"/>
                  </a:lnTo>
                  <a:lnTo>
                    <a:pt x="19015" y="238"/>
                  </a:lnTo>
                  <a:lnTo>
                    <a:pt x="18718" y="476"/>
                  </a:lnTo>
                  <a:lnTo>
                    <a:pt x="18421" y="713"/>
                  </a:lnTo>
                  <a:lnTo>
                    <a:pt x="18065" y="832"/>
                  </a:lnTo>
                  <a:lnTo>
                    <a:pt x="17708" y="1010"/>
                  </a:lnTo>
                  <a:lnTo>
                    <a:pt x="17352" y="1070"/>
                  </a:lnTo>
                  <a:lnTo>
                    <a:pt x="16936" y="1189"/>
                  </a:lnTo>
                  <a:lnTo>
                    <a:pt x="16579" y="1189"/>
                  </a:lnTo>
                  <a:lnTo>
                    <a:pt x="15925" y="1129"/>
                  </a:lnTo>
                  <a:lnTo>
                    <a:pt x="15331" y="951"/>
                  </a:lnTo>
                  <a:lnTo>
                    <a:pt x="14737" y="713"/>
                  </a:lnTo>
                  <a:lnTo>
                    <a:pt x="14262" y="416"/>
                  </a:lnTo>
                  <a:lnTo>
                    <a:pt x="13846" y="832"/>
                  </a:lnTo>
                  <a:lnTo>
                    <a:pt x="13489" y="1307"/>
                  </a:lnTo>
                  <a:lnTo>
                    <a:pt x="10697" y="6180"/>
                  </a:lnTo>
                  <a:lnTo>
                    <a:pt x="7904" y="1307"/>
                  </a:lnTo>
                  <a:lnTo>
                    <a:pt x="7547" y="832"/>
                  </a:lnTo>
                  <a:lnTo>
                    <a:pt x="7131" y="416"/>
                  </a:lnTo>
                  <a:lnTo>
                    <a:pt x="6656" y="713"/>
                  </a:lnTo>
                  <a:lnTo>
                    <a:pt x="6062" y="951"/>
                  </a:lnTo>
                  <a:lnTo>
                    <a:pt x="5468" y="1129"/>
                  </a:lnTo>
                  <a:lnTo>
                    <a:pt x="4873" y="1189"/>
                  </a:lnTo>
                  <a:lnTo>
                    <a:pt x="4457" y="1189"/>
                  </a:lnTo>
                  <a:lnTo>
                    <a:pt x="4042" y="1070"/>
                  </a:lnTo>
                  <a:lnTo>
                    <a:pt x="3685" y="1010"/>
                  </a:lnTo>
                  <a:lnTo>
                    <a:pt x="3328" y="832"/>
                  </a:lnTo>
                  <a:lnTo>
                    <a:pt x="2972" y="713"/>
                  </a:lnTo>
                  <a:lnTo>
                    <a:pt x="2675" y="476"/>
                  </a:lnTo>
                  <a:lnTo>
                    <a:pt x="2378" y="238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3"/>
            <p:cNvSpPr/>
            <p:nvPr/>
          </p:nvSpPr>
          <p:spPr>
            <a:xfrm>
              <a:off x="998675" y="2817375"/>
              <a:ext cx="534825" cy="249575"/>
            </a:xfrm>
            <a:custGeom>
              <a:avLst/>
              <a:gdLst/>
              <a:ahLst/>
              <a:cxnLst/>
              <a:rect l="l" t="t" r="r" b="b"/>
              <a:pathLst>
                <a:path w="21393" h="9983" fill="none" extrusionOk="0">
                  <a:moveTo>
                    <a:pt x="19312" y="0"/>
                  </a:moveTo>
                  <a:lnTo>
                    <a:pt x="19312" y="0"/>
                  </a:lnTo>
                  <a:lnTo>
                    <a:pt x="19015" y="238"/>
                  </a:lnTo>
                  <a:lnTo>
                    <a:pt x="18718" y="476"/>
                  </a:lnTo>
                  <a:lnTo>
                    <a:pt x="18421" y="713"/>
                  </a:lnTo>
                  <a:lnTo>
                    <a:pt x="18065" y="832"/>
                  </a:lnTo>
                  <a:lnTo>
                    <a:pt x="17708" y="1010"/>
                  </a:lnTo>
                  <a:lnTo>
                    <a:pt x="17352" y="1070"/>
                  </a:lnTo>
                  <a:lnTo>
                    <a:pt x="16936" y="1189"/>
                  </a:lnTo>
                  <a:lnTo>
                    <a:pt x="16579" y="1189"/>
                  </a:lnTo>
                  <a:lnTo>
                    <a:pt x="16579" y="1189"/>
                  </a:lnTo>
                  <a:lnTo>
                    <a:pt x="15925" y="1129"/>
                  </a:lnTo>
                  <a:lnTo>
                    <a:pt x="15331" y="951"/>
                  </a:lnTo>
                  <a:lnTo>
                    <a:pt x="14737" y="713"/>
                  </a:lnTo>
                  <a:lnTo>
                    <a:pt x="14262" y="416"/>
                  </a:lnTo>
                  <a:lnTo>
                    <a:pt x="14262" y="416"/>
                  </a:lnTo>
                  <a:lnTo>
                    <a:pt x="13846" y="832"/>
                  </a:lnTo>
                  <a:lnTo>
                    <a:pt x="13489" y="1307"/>
                  </a:lnTo>
                  <a:lnTo>
                    <a:pt x="10697" y="6180"/>
                  </a:lnTo>
                  <a:lnTo>
                    <a:pt x="7904" y="1307"/>
                  </a:lnTo>
                  <a:lnTo>
                    <a:pt x="7904" y="1307"/>
                  </a:lnTo>
                  <a:lnTo>
                    <a:pt x="7547" y="832"/>
                  </a:lnTo>
                  <a:lnTo>
                    <a:pt x="7131" y="416"/>
                  </a:lnTo>
                  <a:lnTo>
                    <a:pt x="7131" y="416"/>
                  </a:lnTo>
                  <a:lnTo>
                    <a:pt x="6656" y="713"/>
                  </a:lnTo>
                  <a:lnTo>
                    <a:pt x="6062" y="951"/>
                  </a:lnTo>
                  <a:lnTo>
                    <a:pt x="5468" y="1129"/>
                  </a:lnTo>
                  <a:lnTo>
                    <a:pt x="4873" y="1189"/>
                  </a:lnTo>
                  <a:lnTo>
                    <a:pt x="4873" y="1189"/>
                  </a:lnTo>
                  <a:lnTo>
                    <a:pt x="4457" y="1189"/>
                  </a:lnTo>
                  <a:lnTo>
                    <a:pt x="4042" y="1070"/>
                  </a:lnTo>
                  <a:lnTo>
                    <a:pt x="3685" y="1010"/>
                  </a:lnTo>
                  <a:lnTo>
                    <a:pt x="3328" y="832"/>
                  </a:lnTo>
                  <a:lnTo>
                    <a:pt x="2972" y="713"/>
                  </a:lnTo>
                  <a:lnTo>
                    <a:pt x="2675" y="476"/>
                  </a:lnTo>
                  <a:lnTo>
                    <a:pt x="2378" y="238"/>
                  </a:lnTo>
                  <a:lnTo>
                    <a:pt x="2081" y="0"/>
                  </a:lnTo>
                  <a:lnTo>
                    <a:pt x="2081" y="0"/>
                  </a:lnTo>
                  <a:lnTo>
                    <a:pt x="1665" y="238"/>
                  </a:lnTo>
                  <a:lnTo>
                    <a:pt x="1249" y="594"/>
                  </a:lnTo>
                  <a:lnTo>
                    <a:pt x="892" y="1010"/>
                  </a:lnTo>
                  <a:lnTo>
                    <a:pt x="595" y="1426"/>
                  </a:lnTo>
                  <a:lnTo>
                    <a:pt x="357" y="1902"/>
                  </a:lnTo>
                  <a:lnTo>
                    <a:pt x="179" y="2377"/>
                  </a:lnTo>
                  <a:lnTo>
                    <a:pt x="60" y="2912"/>
                  </a:lnTo>
                  <a:lnTo>
                    <a:pt x="1" y="3506"/>
                  </a:lnTo>
                  <a:lnTo>
                    <a:pt x="1" y="8497"/>
                  </a:lnTo>
                  <a:lnTo>
                    <a:pt x="1" y="8497"/>
                  </a:lnTo>
                  <a:lnTo>
                    <a:pt x="60" y="8794"/>
                  </a:lnTo>
                  <a:lnTo>
                    <a:pt x="120" y="9091"/>
                  </a:lnTo>
                  <a:lnTo>
                    <a:pt x="239" y="9329"/>
                  </a:lnTo>
                  <a:lnTo>
                    <a:pt x="417" y="9507"/>
                  </a:lnTo>
                  <a:lnTo>
                    <a:pt x="655" y="9686"/>
                  </a:lnTo>
                  <a:lnTo>
                    <a:pt x="892" y="9864"/>
                  </a:lnTo>
                  <a:lnTo>
                    <a:pt x="1189" y="9923"/>
                  </a:lnTo>
                  <a:lnTo>
                    <a:pt x="1486" y="9983"/>
                  </a:lnTo>
                  <a:lnTo>
                    <a:pt x="6715" y="9983"/>
                  </a:lnTo>
                  <a:lnTo>
                    <a:pt x="6715" y="9983"/>
                  </a:lnTo>
                  <a:lnTo>
                    <a:pt x="6953" y="9923"/>
                  </a:lnTo>
                  <a:lnTo>
                    <a:pt x="7131" y="9745"/>
                  </a:lnTo>
                  <a:lnTo>
                    <a:pt x="7250" y="9567"/>
                  </a:lnTo>
                  <a:lnTo>
                    <a:pt x="7310" y="9329"/>
                  </a:lnTo>
                  <a:lnTo>
                    <a:pt x="7310" y="5289"/>
                  </a:lnTo>
                  <a:lnTo>
                    <a:pt x="9627" y="9270"/>
                  </a:lnTo>
                  <a:lnTo>
                    <a:pt x="9627" y="9270"/>
                  </a:lnTo>
                  <a:lnTo>
                    <a:pt x="9746" y="9507"/>
                  </a:lnTo>
                  <a:lnTo>
                    <a:pt x="9924" y="9686"/>
                  </a:lnTo>
                  <a:lnTo>
                    <a:pt x="10162" y="9804"/>
                  </a:lnTo>
                  <a:lnTo>
                    <a:pt x="10399" y="9864"/>
                  </a:lnTo>
                  <a:lnTo>
                    <a:pt x="10399" y="9864"/>
                  </a:lnTo>
                  <a:lnTo>
                    <a:pt x="10637" y="9923"/>
                  </a:lnTo>
                  <a:lnTo>
                    <a:pt x="10875" y="9923"/>
                  </a:lnTo>
                  <a:lnTo>
                    <a:pt x="11112" y="9864"/>
                  </a:lnTo>
                  <a:lnTo>
                    <a:pt x="11350" y="9745"/>
                  </a:lnTo>
                  <a:lnTo>
                    <a:pt x="11350" y="9745"/>
                  </a:lnTo>
                  <a:lnTo>
                    <a:pt x="11588" y="9567"/>
                  </a:lnTo>
                  <a:lnTo>
                    <a:pt x="11766" y="9270"/>
                  </a:lnTo>
                  <a:lnTo>
                    <a:pt x="11766" y="9270"/>
                  </a:lnTo>
                  <a:lnTo>
                    <a:pt x="14083" y="5289"/>
                  </a:lnTo>
                  <a:lnTo>
                    <a:pt x="14083" y="9329"/>
                  </a:lnTo>
                  <a:lnTo>
                    <a:pt x="14083" y="9329"/>
                  </a:lnTo>
                  <a:lnTo>
                    <a:pt x="14143" y="9567"/>
                  </a:lnTo>
                  <a:lnTo>
                    <a:pt x="14262" y="9745"/>
                  </a:lnTo>
                  <a:lnTo>
                    <a:pt x="14440" y="9923"/>
                  </a:lnTo>
                  <a:lnTo>
                    <a:pt x="14737" y="9983"/>
                  </a:lnTo>
                  <a:lnTo>
                    <a:pt x="19907" y="9983"/>
                  </a:lnTo>
                  <a:lnTo>
                    <a:pt x="19907" y="9983"/>
                  </a:lnTo>
                  <a:lnTo>
                    <a:pt x="20204" y="9923"/>
                  </a:lnTo>
                  <a:lnTo>
                    <a:pt x="20501" y="9864"/>
                  </a:lnTo>
                  <a:lnTo>
                    <a:pt x="20738" y="9686"/>
                  </a:lnTo>
                  <a:lnTo>
                    <a:pt x="20976" y="9507"/>
                  </a:lnTo>
                  <a:lnTo>
                    <a:pt x="21154" y="9329"/>
                  </a:lnTo>
                  <a:lnTo>
                    <a:pt x="21273" y="9091"/>
                  </a:lnTo>
                  <a:lnTo>
                    <a:pt x="21392" y="8794"/>
                  </a:lnTo>
                  <a:lnTo>
                    <a:pt x="21392" y="8497"/>
                  </a:lnTo>
                  <a:lnTo>
                    <a:pt x="21392" y="3506"/>
                  </a:lnTo>
                  <a:lnTo>
                    <a:pt x="21392" y="3506"/>
                  </a:lnTo>
                  <a:lnTo>
                    <a:pt x="21333" y="2912"/>
                  </a:lnTo>
                  <a:lnTo>
                    <a:pt x="21273" y="2377"/>
                  </a:lnTo>
                  <a:lnTo>
                    <a:pt x="21036" y="1902"/>
                  </a:lnTo>
                  <a:lnTo>
                    <a:pt x="20798" y="1426"/>
                  </a:lnTo>
                  <a:lnTo>
                    <a:pt x="20501" y="1010"/>
                  </a:lnTo>
                  <a:lnTo>
                    <a:pt x="20144" y="594"/>
                  </a:lnTo>
                  <a:lnTo>
                    <a:pt x="19728" y="238"/>
                  </a:lnTo>
                  <a:lnTo>
                    <a:pt x="19312" y="0"/>
                  </a:lnTo>
                  <a:lnTo>
                    <a:pt x="19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3"/>
            <p:cNvSpPr/>
            <p:nvPr/>
          </p:nvSpPr>
          <p:spPr>
            <a:xfrm>
              <a:off x="1481475" y="281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3"/>
            <p:cNvSpPr/>
            <p:nvPr/>
          </p:nvSpPr>
          <p:spPr>
            <a:xfrm>
              <a:off x="1349275" y="2689625"/>
              <a:ext cx="126275" cy="126275"/>
            </a:xfrm>
            <a:custGeom>
              <a:avLst/>
              <a:gdLst/>
              <a:ahLst/>
              <a:cxnLst/>
              <a:rect l="l" t="t" r="r" b="b"/>
              <a:pathLst>
                <a:path w="5051" h="5051" extrusionOk="0">
                  <a:moveTo>
                    <a:pt x="2555" y="0"/>
                  </a:moveTo>
                  <a:lnTo>
                    <a:pt x="2020" y="59"/>
                  </a:lnTo>
                  <a:lnTo>
                    <a:pt x="1545" y="238"/>
                  </a:lnTo>
                  <a:lnTo>
                    <a:pt x="1129" y="475"/>
                  </a:lnTo>
                  <a:lnTo>
                    <a:pt x="772" y="773"/>
                  </a:lnTo>
                  <a:lnTo>
                    <a:pt x="475" y="1129"/>
                  </a:lnTo>
                  <a:lnTo>
                    <a:pt x="238" y="1545"/>
                  </a:lnTo>
                  <a:lnTo>
                    <a:pt x="59" y="2020"/>
                  </a:lnTo>
                  <a:lnTo>
                    <a:pt x="0" y="2555"/>
                  </a:lnTo>
                  <a:lnTo>
                    <a:pt x="59" y="3030"/>
                  </a:lnTo>
                  <a:lnTo>
                    <a:pt x="238" y="3506"/>
                  </a:lnTo>
                  <a:lnTo>
                    <a:pt x="475" y="3922"/>
                  </a:lnTo>
                  <a:lnTo>
                    <a:pt x="772" y="4278"/>
                  </a:lnTo>
                  <a:lnTo>
                    <a:pt x="1129" y="4635"/>
                  </a:lnTo>
                  <a:lnTo>
                    <a:pt x="1545" y="4813"/>
                  </a:lnTo>
                  <a:lnTo>
                    <a:pt x="2020" y="4991"/>
                  </a:lnTo>
                  <a:lnTo>
                    <a:pt x="2555" y="5051"/>
                  </a:lnTo>
                  <a:lnTo>
                    <a:pt x="3030" y="4991"/>
                  </a:lnTo>
                  <a:lnTo>
                    <a:pt x="3506" y="4813"/>
                  </a:lnTo>
                  <a:lnTo>
                    <a:pt x="3922" y="4635"/>
                  </a:lnTo>
                  <a:lnTo>
                    <a:pt x="4278" y="4278"/>
                  </a:lnTo>
                  <a:lnTo>
                    <a:pt x="4575" y="3922"/>
                  </a:lnTo>
                  <a:lnTo>
                    <a:pt x="4813" y="3506"/>
                  </a:lnTo>
                  <a:lnTo>
                    <a:pt x="4991" y="3030"/>
                  </a:lnTo>
                  <a:lnTo>
                    <a:pt x="5051" y="2555"/>
                  </a:lnTo>
                  <a:lnTo>
                    <a:pt x="4991" y="2020"/>
                  </a:lnTo>
                  <a:lnTo>
                    <a:pt x="4813" y="1545"/>
                  </a:lnTo>
                  <a:lnTo>
                    <a:pt x="4575" y="1129"/>
                  </a:lnTo>
                  <a:lnTo>
                    <a:pt x="4278" y="773"/>
                  </a:lnTo>
                  <a:lnTo>
                    <a:pt x="3922" y="475"/>
                  </a:lnTo>
                  <a:lnTo>
                    <a:pt x="3506" y="238"/>
                  </a:lnTo>
                  <a:lnTo>
                    <a:pt x="3030" y="59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3"/>
            <p:cNvSpPr/>
            <p:nvPr/>
          </p:nvSpPr>
          <p:spPr>
            <a:xfrm>
              <a:off x="1349275" y="2689625"/>
              <a:ext cx="126275" cy="126275"/>
            </a:xfrm>
            <a:custGeom>
              <a:avLst/>
              <a:gdLst/>
              <a:ahLst/>
              <a:cxnLst/>
              <a:rect l="l" t="t" r="r" b="b"/>
              <a:pathLst>
                <a:path w="5051" h="5051" fill="none" extrusionOk="0">
                  <a:moveTo>
                    <a:pt x="5051" y="2555"/>
                  </a:moveTo>
                  <a:lnTo>
                    <a:pt x="5051" y="2555"/>
                  </a:lnTo>
                  <a:lnTo>
                    <a:pt x="4991" y="3030"/>
                  </a:lnTo>
                  <a:lnTo>
                    <a:pt x="4813" y="3506"/>
                  </a:lnTo>
                  <a:lnTo>
                    <a:pt x="4575" y="3922"/>
                  </a:lnTo>
                  <a:lnTo>
                    <a:pt x="4278" y="4278"/>
                  </a:lnTo>
                  <a:lnTo>
                    <a:pt x="3922" y="4635"/>
                  </a:lnTo>
                  <a:lnTo>
                    <a:pt x="3506" y="4813"/>
                  </a:lnTo>
                  <a:lnTo>
                    <a:pt x="3030" y="4991"/>
                  </a:lnTo>
                  <a:lnTo>
                    <a:pt x="2555" y="5051"/>
                  </a:lnTo>
                  <a:lnTo>
                    <a:pt x="2555" y="5051"/>
                  </a:lnTo>
                  <a:lnTo>
                    <a:pt x="2020" y="4991"/>
                  </a:lnTo>
                  <a:lnTo>
                    <a:pt x="1545" y="4813"/>
                  </a:lnTo>
                  <a:lnTo>
                    <a:pt x="1129" y="4635"/>
                  </a:lnTo>
                  <a:lnTo>
                    <a:pt x="772" y="4278"/>
                  </a:lnTo>
                  <a:lnTo>
                    <a:pt x="475" y="3922"/>
                  </a:lnTo>
                  <a:lnTo>
                    <a:pt x="238" y="3506"/>
                  </a:lnTo>
                  <a:lnTo>
                    <a:pt x="59" y="3030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59" y="2020"/>
                  </a:lnTo>
                  <a:lnTo>
                    <a:pt x="238" y="1545"/>
                  </a:lnTo>
                  <a:lnTo>
                    <a:pt x="475" y="1129"/>
                  </a:lnTo>
                  <a:lnTo>
                    <a:pt x="772" y="773"/>
                  </a:lnTo>
                  <a:lnTo>
                    <a:pt x="1129" y="475"/>
                  </a:lnTo>
                  <a:lnTo>
                    <a:pt x="1545" y="238"/>
                  </a:lnTo>
                  <a:lnTo>
                    <a:pt x="2020" y="59"/>
                  </a:lnTo>
                  <a:lnTo>
                    <a:pt x="2555" y="0"/>
                  </a:lnTo>
                  <a:lnTo>
                    <a:pt x="2555" y="0"/>
                  </a:lnTo>
                  <a:lnTo>
                    <a:pt x="3030" y="59"/>
                  </a:lnTo>
                  <a:lnTo>
                    <a:pt x="3506" y="238"/>
                  </a:lnTo>
                  <a:lnTo>
                    <a:pt x="3922" y="475"/>
                  </a:lnTo>
                  <a:lnTo>
                    <a:pt x="4278" y="773"/>
                  </a:lnTo>
                  <a:lnTo>
                    <a:pt x="4575" y="1129"/>
                  </a:lnTo>
                  <a:lnTo>
                    <a:pt x="4813" y="1545"/>
                  </a:lnTo>
                  <a:lnTo>
                    <a:pt x="4991" y="2020"/>
                  </a:lnTo>
                  <a:lnTo>
                    <a:pt x="5051" y="2555"/>
                  </a:lnTo>
                  <a:lnTo>
                    <a:pt x="5051" y="255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3"/>
            <p:cNvSpPr/>
            <p:nvPr/>
          </p:nvSpPr>
          <p:spPr>
            <a:xfrm>
              <a:off x="1475525" y="27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1" name="Google Shape;1331;p53"/>
          <p:cNvGrpSpPr/>
          <p:nvPr/>
        </p:nvGrpSpPr>
        <p:grpSpPr>
          <a:xfrm>
            <a:off x="7378260" y="4411287"/>
            <a:ext cx="441798" cy="414805"/>
            <a:chOff x="3262575" y="1088250"/>
            <a:chExt cx="534800" cy="502125"/>
          </a:xfrm>
        </p:grpSpPr>
        <p:sp>
          <p:nvSpPr>
            <p:cNvPr id="1332" name="Google Shape;1332;p53"/>
            <p:cNvSpPr/>
            <p:nvPr/>
          </p:nvSpPr>
          <p:spPr>
            <a:xfrm>
              <a:off x="3440850" y="1100125"/>
              <a:ext cx="178275" cy="178300"/>
            </a:xfrm>
            <a:custGeom>
              <a:avLst/>
              <a:gdLst/>
              <a:ahLst/>
              <a:cxnLst/>
              <a:rect l="l" t="t" r="r" b="b"/>
              <a:pathLst>
                <a:path w="7131" h="7132" extrusionOk="0">
                  <a:moveTo>
                    <a:pt x="3209" y="1"/>
                  </a:moveTo>
                  <a:lnTo>
                    <a:pt x="2852" y="60"/>
                  </a:lnTo>
                  <a:lnTo>
                    <a:pt x="2199" y="298"/>
                  </a:lnTo>
                  <a:lnTo>
                    <a:pt x="1605" y="595"/>
                  </a:lnTo>
                  <a:lnTo>
                    <a:pt x="1070" y="1011"/>
                  </a:lnTo>
                  <a:lnTo>
                    <a:pt x="654" y="1546"/>
                  </a:lnTo>
                  <a:lnTo>
                    <a:pt x="297" y="2140"/>
                  </a:lnTo>
                  <a:lnTo>
                    <a:pt x="119" y="2853"/>
                  </a:lnTo>
                  <a:lnTo>
                    <a:pt x="60" y="3210"/>
                  </a:lnTo>
                  <a:lnTo>
                    <a:pt x="0" y="3566"/>
                  </a:lnTo>
                  <a:lnTo>
                    <a:pt x="60" y="3923"/>
                  </a:lnTo>
                  <a:lnTo>
                    <a:pt x="119" y="4279"/>
                  </a:lnTo>
                  <a:lnTo>
                    <a:pt x="297" y="4933"/>
                  </a:lnTo>
                  <a:lnTo>
                    <a:pt x="654" y="5527"/>
                  </a:lnTo>
                  <a:lnTo>
                    <a:pt x="1070" y="6062"/>
                  </a:lnTo>
                  <a:lnTo>
                    <a:pt x="1605" y="6478"/>
                  </a:lnTo>
                  <a:lnTo>
                    <a:pt x="2199" y="6834"/>
                  </a:lnTo>
                  <a:lnTo>
                    <a:pt x="2852" y="7013"/>
                  </a:lnTo>
                  <a:lnTo>
                    <a:pt x="3209" y="7072"/>
                  </a:lnTo>
                  <a:lnTo>
                    <a:pt x="3565" y="7131"/>
                  </a:lnTo>
                  <a:lnTo>
                    <a:pt x="3922" y="7072"/>
                  </a:lnTo>
                  <a:lnTo>
                    <a:pt x="4278" y="7013"/>
                  </a:lnTo>
                  <a:lnTo>
                    <a:pt x="4932" y="6834"/>
                  </a:lnTo>
                  <a:lnTo>
                    <a:pt x="5526" y="6478"/>
                  </a:lnTo>
                  <a:lnTo>
                    <a:pt x="6061" y="6062"/>
                  </a:lnTo>
                  <a:lnTo>
                    <a:pt x="6536" y="5527"/>
                  </a:lnTo>
                  <a:lnTo>
                    <a:pt x="6833" y="4933"/>
                  </a:lnTo>
                  <a:lnTo>
                    <a:pt x="7071" y="4279"/>
                  </a:lnTo>
                  <a:lnTo>
                    <a:pt x="7131" y="3923"/>
                  </a:lnTo>
                  <a:lnTo>
                    <a:pt x="7131" y="3566"/>
                  </a:lnTo>
                  <a:lnTo>
                    <a:pt x="7071" y="2853"/>
                  </a:lnTo>
                  <a:lnTo>
                    <a:pt x="6833" y="2200"/>
                  </a:lnTo>
                  <a:lnTo>
                    <a:pt x="6536" y="1605"/>
                  </a:lnTo>
                  <a:lnTo>
                    <a:pt x="6061" y="1011"/>
                  </a:lnTo>
                  <a:lnTo>
                    <a:pt x="5526" y="595"/>
                  </a:lnTo>
                  <a:lnTo>
                    <a:pt x="4932" y="298"/>
                  </a:lnTo>
                  <a:lnTo>
                    <a:pt x="4278" y="60"/>
                  </a:lnTo>
                  <a:lnTo>
                    <a:pt x="356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3"/>
            <p:cNvSpPr/>
            <p:nvPr/>
          </p:nvSpPr>
          <p:spPr>
            <a:xfrm>
              <a:off x="3440850" y="1100125"/>
              <a:ext cx="178275" cy="178300"/>
            </a:xfrm>
            <a:custGeom>
              <a:avLst/>
              <a:gdLst/>
              <a:ahLst/>
              <a:cxnLst/>
              <a:rect l="l" t="t" r="r" b="b"/>
              <a:pathLst>
                <a:path w="7131" h="7132" fill="none" extrusionOk="0">
                  <a:moveTo>
                    <a:pt x="7131" y="3566"/>
                  </a:moveTo>
                  <a:lnTo>
                    <a:pt x="7131" y="3566"/>
                  </a:lnTo>
                  <a:lnTo>
                    <a:pt x="7131" y="3923"/>
                  </a:lnTo>
                  <a:lnTo>
                    <a:pt x="7071" y="4279"/>
                  </a:lnTo>
                  <a:lnTo>
                    <a:pt x="6833" y="4933"/>
                  </a:lnTo>
                  <a:lnTo>
                    <a:pt x="6536" y="5527"/>
                  </a:lnTo>
                  <a:lnTo>
                    <a:pt x="6061" y="6062"/>
                  </a:lnTo>
                  <a:lnTo>
                    <a:pt x="5526" y="6478"/>
                  </a:lnTo>
                  <a:lnTo>
                    <a:pt x="4932" y="6834"/>
                  </a:lnTo>
                  <a:lnTo>
                    <a:pt x="4278" y="7013"/>
                  </a:lnTo>
                  <a:lnTo>
                    <a:pt x="3922" y="7072"/>
                  </a:lnTo>
                  <a:lnTo>
                    <a:pt x="3565" y="7131"/>
                  </a:lnTo>
                  <a:lnTo>
                    <a:pt x="3565" y="7131"/>
                  </a:lnTo>
                  <a:lnTo>
                    <a:pt x="3209" y="7072"/>
                  </a:lnTo>
                  <a:lnTo>
                    <a:pt x="2852" y="7013"/>
                  </a:lnTo>
                  <a:lnTo>
                    <a:pt x="2199" y="6834"/>
                  </a:lnTo>
                  <a:lnTo>
                    <a:pt x="1605" y="6478"/>
                  </a:lnTo>
                  <a:lnTo>
                    <a:pt x="1070" y="6062"/>
                  </a:lnTo>
                  <a:lnTo>
                    <a:pt x="654" y="5527"/>
                  </a:lnTo>
                  <a:lnTo>
                    <a:pt x="297" y="4933"/>
                  </a:lnTo>
                  <a:lnTo>
                    <a:pt x="119" y="4279"/>
                  </a:lnTo>
                  <a:lnTo>
                    <a:pt x="60" y="3923"/>
                  </a:lnTo>
                  <a:lnTo>
                    <a:pt x="0" y="3566"/>
                  </a:lnTo>
                  <a:lnTo>
                    <a:pt x="0" y="3566"/>
                  </a:lnTo>
                  <a:lnTo>
                    <a:pt x="60" y="3210"/>
                  </a:lnTo>
                  <a:lnTo>
                    <a:pt x="119" y="2853"/>
                  </a:lnTo>
                  <a:lnTo>
                    <a:pt x="297" y="2140"/>
                  </a:lnTo>
                  <a:lnTo>
                    <a:pt x="654" y="1546"/>
                  </a:lnTo>
                  <a:lnTo>
                    <a:pt x="1070" y="1011"/>
                  </a:lnTo>
                  <a:lnTo>
                    <a:pt x="1605" y="595"/>
                  </a:lnTo>
                  <a:lnTo>
                    <a:pt x="2199" y="298"/>
                  </a:lnTo>
                  <a:lnTo>
                    <a:pt x="2852" y="60"/>
                  </a:lnTo>
                  <a:lnTo>
                    <a:pt x="3209" y="1"/>
                  </a:lnTo>
                  <a:lnTo>
                    <a:pt x="3565" y="1"/>
                  </a:lnTo>
                  <a:lnTo>
                    <a:pt x="3565" y="1"/>
                  </a:lnTo>
                  <a:lnTo>
                    <a:pt x="4278" y="60"/>
                  </a:lnTo>
                  <a:lnTo>
                    <a:pt x="4932" y="298"/>
                  </a:lnTo>
                  <a:lnTo>
                    <a:pt x="5526" y="595"/>
                  </a:lnTo>
                  <a:lnTo>
                    <a:pt x="6061" y="1011"/>
                  </a:lnTo>
                  <a:lnTo>
                    <a:pt x="6061" y="1011"/>
                  </a:lnTo>
                  <a:lnTo>
                    <a:pt x="6536" y="1605"/>
                  </a:lnTo>
                  <a:lnTo>
                    <a:pt x="6833" y="2200"/>
                  </a:lnTo>
                  <a:lnTo>
                    <a:pt x="7071" y="2853"/>
                  </a:lnTo>
                  <a:lnTo>
                    <a:pt x="7131" y="3566"/>
                  </a:lnTo>
                  <a:lnTo>
                    <a:pt x="7131" y="3566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3"/>
            <p:cNvSpPr/>
            <p:nvPr/>
          </p:nvSpPr>
          <p:spPr>
            <a:xfrm>
              <a:off x="3619100" y="118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3"/>
            <p:cNvSpPr/>
            <p:nvPr/>
          </p:nvSpPr>
          <p:spPr>
            <a:xfrm>
              <a:off x="3262575" y="1268000"/>
              <a:ext cx="534800" cy="322375"/>
            </a:xfrm>
            <a:custGeom>
              <a:avLst/>
              <a:gdLst/>
              <a:ahLst/>
              <a:cxnLst/>
              <a:rect l="l" t="t" r="r" b="b"/>
              <a:pathLst>
                <a:path w="21392" h="12895" extrusionOk="0">
                  <a:moveTo>
                    <a:pt x="5883" y="3209"/>
                  </a:moveTo>
                  <a:lnTo>
                    <a:pt x="5883" y="9448"/>
                  </a:lnTo>
                  <a:lnTo>
                    <a:pt x="2794" y="6358"/>
                  </a:lnTo>
                  <a:lnTo>
                    <a:pt x="5883" y="3209"/>
                  </a:lnTo>
                  <a:close/>
                  <a:moveTo>
                    <a:pt x="15509" y="3209"/>
                  </a:moveTo>
                  <a:lnTo>
                    <a:pt x="18659" y="6358"/>
                  </a:lnTo>
                  <a:lnTo>
                    <a:pt x="15509" y="9448"/>
                  </a:lnTo>
                  <a:lnTo>
                    <a:pt x="15509" y="3209"/>
                  </a:lnTo>
                  <a:close/>
                  <a:moveTo>
                    <a:pt x="7072" y="0"/>
                  </a:moveTo>
                  <a:lnTo>
                    <a:pt x="6359" y="60"/>
                  </a:lnTo>
                  <a:lnTo>
                    <a:pt x="5646" y="298"/>
                  </a:lnTo>
                  <a:lnTo>
                    <a:pt x="4992" y="654"/>
                  </a:lnTo>
                  <a:lnTo>
                    <a:pt x="4398" y="1129"/>
                  </a:lnTo>
                  <a:lnTo>
                    <a:pt x="536" y="4992"/>
                  </a:lnTo>
                  <a:lnTo>
                    <a:pt x="298" y="5289"/>
                  </a:lnTo>
                  <a:lnTo>
                    <a:pt x="120" y="5586"/>
                  </a:lnTo>
                  <a:lnTo>
                    <a:pt x="60" y="5942"/>
                  </a:lnTo>
                  <a:lnTo>
                    <a:pt x="1" y="6358"/>
                  </a:lnTo>
                  <a:lnTo>
                    <a:pt x="60" y="6715"/>
                  </a:lnTo>
                  <a:lnTo>
                    <a:pt x="120" y="7071"/>
                  </a:lnTo>
                  <a:lnTo>
                    <a:pt x="298" y="7368"/>
                  </a:lnTo>
                  <a:lnTo>
                    <a:pt x="536" y="7666"/>
                  </a:lnTo>
                  <a:lnTo>
                    <a:pt x="4398" y="11468"/>
                  </a:lnTo>
                  <a:lnTo>
                    <a:pt x="4576" y="11647"/>
                  </a:lnTo>
                  <a:lnTo>
                    <a:pt x="4814" y="11766"/>
                  </a:lnTo>
                  <a:lnTo>
                    <a:pt x="5051" y="11825"/>
                  </a:lnTo>
                  <a:lnTo>
                    <a:pt x="5289" y="11884"/>
                  </a:lnTo>
                  <a:lnTo>
                    <a:pt x="5586" y="11825"/>
                  </a:lnTo>
                  <a:lnTo>
                    <a:pt x="5883" y="11706"/>
                  </a:lnTo>
                  <a:lnTo>
                    <a:pt x="5883" y="12300"/>
                  </a:lnTo>
                  <a:lnTo>
                    <a:pt x="5943" y="12538"/>
                  </a:lnTo>
                  <a:lnTo>
                    <a:pt x="6062" y="12716"/>
                  </a:lnTo>
                  <a:lnTo>
                    <a:pt x="6299" y="12894"/>
                  </a:lnTo>
                  <a:lnTo>
                    <a:pt x="15093" y="12894"/>
                  </a:lnTo>
                  <a:lnTo>
                    <a:pt x="15331" y="12716"/>
                  </a:lnTo>
                  <a:lnTo>
                    <a:pt x="15450" y="12538"/>
                  </a:lnTo>
                  <a:lnTo>
                    <a:pt x="15509" y="12300"/>
                  </a:lnTo>
                  <a:lnTo>
                    <a:pt x="15509" y="11706"/>
                  </a:lnTo>
                  <a:lnTo>
                    <a:pt x="15806" y="11825"/>
                  </a:lnTo>
                  <a:lnTo>
                    <a:pt x="16104" y="11884"/>
                  </a:lnTo>
                  <a:lnTo>
                    <a:pt x="16401" y="11825"/>
                  </a:lnTo>
                  <a:lnTo>
                    <a:pt x="16638" y="11766"/>
                  </a:lnTo>
                  <a:lnTo>
                    <a:pt x="16817" y="11647"/>
                  </a:lnTo>
                  <a:lnTo>
                    <a:pt x="16995" y="11468"/>
                  </a:lnTo>
                  <a:lnTo>
                    <a:pt x="20857" y="7666"/>
                  </a:lnTo>
                  <a:lnTo>
                    <a:pt x="21095" y="7368"/>
                  </a:lnTo>
                  <a:lnTo>
                    <a:pt x="21273" y="7071"/>
                  </a:lnTo>
                  <a:lnTo>
                    <a:pt x="21333" y="6715"/>
                  </a:lnTo>
                  <a:lnTo>
                    <a:pt x="21392" y="6358"/>
                  </a:lnTo>
                  <a:lnTo>
                    <a:pt x="21333" y="5942"/>
                  </a:lnTo>
                  <a:lnTo>
                    <a:pt x="21273" y="5586"/>
                  </a:lnTo>
                  <a:lnTo>
                    <a:pt x="21095" y="5289"/>
                  </a:lnTo>
                  <a:lnTo>
                    <a:pt x="20857" y="4992"/>
                  </a:lnTo>
                  <a:lnTo>
                    <a:pt x="16995" y="1129"/>
                  </a:lnTo>
                  <a:lnTo>
                    <a:pt x="16401" y="654"/>
                  </a:lnTo>
                  <a:lnTo>
                    <a:pt x="15747" y="298"/>
                  </a:lnTo>
                  <a:lnTo>
                    <a:pt x="15093" y="60"/>
                  </a:lnTo>
                  <a:lnTo>
                    <a:pt x="14321" y="0"/>
                  </a:lnTo>
                  <a:lnTo>
                    <a:pt x="13964" y="357"/>
                  </a:lnTo>
                  <a:lnTo>
                    <a:pt x="13608" y="654"/>
                  </a:lnTo>
                  <a:lnTo>
                    <a:pt x="13192" y="951"/>
                  </a:lnTo>
                  <a:lnTo>
                    <a:pt x="12717" y="1189"/>
                  </a:lnTo>
                  <a:lnTo>
                    <a:pt x="12241" y="1367"/>
                  </a:lnTo>
                  <a:lnTo>
                    <a:pt x="11766" y="1545"/>
                  </a:lnTo>
                  <a:lnTo>
                    <a:pt x="11231" y="1605"/>
                  </a:lnTo>
                  <a:lnTo>
                    <a:pt x="10696" y="1664"/>
                  </a:lnTo>
                  <a:lnTo>
                    <a:pt x="10162" y="1605"/>
                  </a:lnTo>
                  <a:lnTo>
                    <a:pt x="9627" y="1545"/>
                  </a:lnTo>
                  <a:lnTo>
                    <a:pt x="9151" y="1367"/>
                  </a:lnTo>
                  <a:lnTo>
                    <a:pt x="8676" y="1189"/>
                  </a:lnTo>
                  <a:lnTo>
                    <a:pt x="8201" y="951"/>
                  </a:lnTo>
                  <a:lnTo>
                    <a:pt x="7785" y="654"/>
                  </a:lnTo>
                  <a:lnTo>
                    <a:pt x="7428" y="357"/>
                  </a:lnTo>
                  <a:lnTo>
                    <a:pt x="707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3"/>
            <p:cNvSpPr/>
            <p:nvPr/>
          </p:nvSpPr>
          <p:spPr>
            <a:xfrm>
              <a:off x="3262575" y="1268000"/>
              <a:ext cx="534800" cy="322375"/>
            </a:xfrm>
            <a:custGeom>
              <a:avLst/>
              <a:gdLst/>
              <a:ahLst/>
              <a:cxnLst/>
              <a:rect l="l" t="t" r="r" b="b"/>
              <a:pathLst>
                <a:path w="21392" h="12895" fill="none" extrusionOk="0">
                  <a:moveTo>
                    <a:pt x="20857" y="4992"/>
                  </a:moveTo>
                  <a:lnTo>
                    <a:pt x="16995" y="1129"/>
                  </a:lnTo>
                  <a:lnTo>
                    <a:pt x="16995" y="1129"/>
                  </a:lnTo>
                  <a:lnTo>
                    <a:pt x="16401" y="654"/>
                  </a:lnTo>
                  <a:lnTo>
                    <a:pt x="15747" y="298"/>
                  </a:lnTo>
                  <a:lnTo>
                    <a:pt x="15093" y="60"/>
                  </a:lnTo>
                  <a:lnTo>
                    <a:pt x="14321" y="0"/>
                  </a:lnTo>
                  <a:lnTo>
                    <a:pt x="14321" y="0"/>
                  </a:lnTo>
                  <a:lnTo>
                    <a:pt x="13964" y="357"/>
                  </a:lnTo>
                  <a:lnTo>
                    <a:pt x="13608" y="654"/>
                  </a:lnTo>
                  <a:lnTo>
                    <a:pt x="13192" y="951"/>
                  </a:lnTo>
                  <a:lnTo>
                    <a:pt x="12717" y="1189"/>
                  </a:lnTo>
                  <a:lnTo>
                    <a:pt x="12241" y="1367"/>
                  </a:lnTo>
                  <a:lnTo>
                    <a:pt x="11766" y="1545"/>
                  </a:lnTo>
                  <a:lnTo>
                    <a:pt x="11231" y="1605"/>
                  </a:lnTo>
                  <a:lnTo>
                    <a:pt x="10696" y="1664"/>
                  </a:lnTo>
                  <a:lnTo>
                    <a:pt x="10696" y="1664"/>
                  </a:lnTo>
                  <a:lnTo>
                    <a:pt x="10162" y="1605"/>
                  </a:lnTo>
                  <a:lnTo>
                    <a:pt x="9627" y="1545"/>
                  </a:lnTo>
                  <a:lnTo>
                    <a:pt x="9151" y="1367"/>
                  </a:lnTo>
                  <a:lnTo>
                    <a:pt x="8676" y="1189"/>
                  </a:lnTo>
                  <a:lnTo>
                    <a:pt x="8201" y="951"/>
                  </a:lnTo>
                  <a:lnTo>
                    <a:pt x="7785" y="654"/>
                  </a:lnTo>
                  <a:lnTo>
                    <a:pt x="7428" y="357"/>
                  </a:lnTo>
                  <a:lnTo>
                    <a:pt x="7072" y="0"/>
                  </a:lnTo>
                  <a:lnTo>
                    <a:pt x="7072" y="0"/>
                  </a:lnTo>
                  <a:lnTo>
                    <a:pt x="6359" y="60"/>
                  </a:lnTo>
                  <a:lnTo>
                    <a:pt x="5646" y="298"/>
                  </a:lnTo>
                  <a:lnTo>
                    <a:pt x="4992" y="654"/>
                  </a:lnTo>
                  <a:lnTo>
                    <a:pt x="4398" y="1129"/>
                  </a:lnTo>
                  <a:lnTo>
                    <a:pt x="536" y="4992"/>
                  </a:lnTo>
                  <a:lnTo>
                    <a:pt x="536" y="4992"/>
                  </a:lnTo>
                  <a:lnTo>
                    <a:pt x="298" y="5289"/>
                  </a:lnTo>
                  <a:lnTo>
                    <a:pt x="120" y="5586"/>
                  </a:lnTo>
                  <a:lnTo>
                    <a:pt x="60" y="5942"/>
                  </a:lnTo>
                  <a:lnTo>
                    <a:pt x="1" y="6358"/>
                  </a:lnTo>
                  <a:lnTo>
                    <a:pt x="1" y="6358"/>
                  </a:lnTo>
                  <a:lnTo>
                    <a:pt x="60" y="6715"/>
                  </a:lnTo>
                  <a:lnTo>
                    <a:pt x="120" y="7071"/>
                  </a:lnTo>
                  <a:lnTo>
                    <a:pt x="298" y="7368"/>
                  </a:lnTo>
                  <a:lnTo>
                    <a:pt x="536" y="7666"/>
                  </a:lnTo>
                  <a:lnTo>
                    <a:pt x="4398" y="11468"/>
                  </a:lnTo>
                  <a:lnTo>
                    <a:pt x="4398" y="11468"/>
                  </a:lnTo>
                  <a:lnTo>
                    <a:pt x="4576" y="11647"/>
                  </a:lnTo>
                  <a:lnTo>
                    <a:pt x="4814" y="11766"/>
                  </a:lnTo>
                  <a:lnTo>
                    <a:pt x="5051" y="11825"/>
                  </a:lnTo>
                  <a:lnTo>
                    <a:pt x="5289" y="11884"/>
                  </a:lnTo>
                  <a:lnTo>
                    <a:pt x="5289" y="11884"/>
                  </a:lnTo>
                  <a:lnTo>
                    <a:pt x="5586" y="11825"/>
                  </a:lnTo>
                  <a:lnTo>
                    <a:pt x="5883" y="11706"/>
                  </a:lnTo>
                  <a:lnTo>
                    <a:pt x="5883" y="12300"/>
                  </a:lnTo>
                  <a:lnTo>
                    <a:pt x="5883" y="12300"/>
                  </a:lnTo>
                  <a:lnTo>
                    <a:pt x="5943" y="12538"/>
                  </a:lnTo>
                  <a:lnTo>
                    <a:pt x="6062" y="12716"/>
                  </a:lnTo>
                  <a:lnTo>
                    <a:pt x="6299" y="12894"/>
                  </a:lnTo>
                  <a:lnTo>
                    <a:pt x="6537" y="12894"/>
                  </a:lnTo>
                  <a:lnTo>
                    <a:pt x="14856" y="12894"/>
                  </a:lnTo>
                  <a:lnTo>
                    <a:pt x="14856" y="12894"/>
                  </a:lnTo>
                  <a:lnTo>
                    <a:pt x="15093" y="12894"/>
                  </a:lnTo>
                  <a:lnTo>
                    <a:pt x="15331" y="12716"/>
                  </a:lnTo>
                  <a:lnTo>
                    <a:pt x="15450" y="12538"/>
                  </a:lnTo>
                  <a:lnTo>
                    <a:pt x="15509" y="12300"/>
                  </a:lnTo>
                  <a:lnTo>
                    <a:pt x="15509" y="11706"/>
                  </a:lnTo>
                  <a:lnTo>
                    <a:pt x="15509" y="11706"/>
                  </a:lnTo>
                  <a:lnTo>
                    <a:pt x="15806" y="11825"/>
                  </a:lnTo>
                  <a:lnTo>
                    <a:pt x="16104" y="11884"/>
                  </a:lnTo>
                  <a:lnTo>
                    <a:pt x="16104" y="11884"/>
                  </a:lnTo>
                  <a:lnTo>
                    <a:pt x="16401" y="11825"/>
                  </a:lnTo>
                  <a:lnTo>
                    <a:pt x="16638" y="11766"/>
                  </a:lnTo>
                  <a:lnTo>
                    <a:pt x="16817" y="11647"/>
                  </a:lnTo>
                  <a:lnTo>
                    <a:pt x="16995" y="11468"/>
                  </a:lnTo>
                  <a:lnTo>
                    <a:pt x="20857" y="7666"/>
                  </a:lnTo>
                  <a:lnTo>
                    <a:pt x="20857" y="7666"/>
                  </a:lnTo>
                  <a:lnTo>
                    <a:pt x="21095" y="7368"/>
                  </a:lnTo>
                  <a:lnTo>
                    <a:pt x="21273" y="7071"/>
                  </a:lnTo>
                  <a:lnTo>
                    <a:pt x="21333" y="6715"/>
                  </a:lnTo>
                  <a:lnTo>
                    <a:pt x="21392" y="6358"/>
                  </a:lnTo>
                  <a:lnTo>
                    <a:pt x="21392" y="6358"/>
                  </a:lnTo>
                  <a:lnTo>
                    <a:pt x="21333" y="5942"/>
                  </a:lnTo>
                  <a:lnTo>
                    <a:pt x="21273" y="5586"/>
                  </a:lnTo>
                  <a:lnTo>
                    <a:pt x="21095" y="5289"/>
                  </a:lnTo>
                  <a:lnTo>
                    <a:pt x="20857" y="4992"/>
                  </a:lnTo>
                  <a:lnTo>
                    <a:pt x="20857" y="4992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3"/>
            <p:cNvSpPr/>
            <p:nvPr/>
          </p:nvSpPr>
          <p:spPr>
            <a:xfrm>
              <a:off x="3332400" y="1348225"/>
              <a:ext cx="77275" cy="156000"/>
            </a:xfrm>
            <a:custGeom>
              <a:avLst/>
              <a:gdLst/>
              <a:ahLst/>
              <a:cxnLst/>
              <a:rect l="l" t="t" r="r" b="b"/>
              <a:pathLst>
                <a:path w="3091" h="6240" fill="none" extrusionOk="0">
                  <a:moveTo>
                    <a:pt x="3090" y="6239"/>
                  </a:moveTo>
                  <a:lnTo>
                    <a:pt x="1" y="3149"/>
                  </a:lnTo>
                  <a:lnTo>
                    <a:pt x="3090" y="0"/>
                  </a:lnTo>
                  <a:lnTo>
                    <a:pt x="3090" y="623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3"/>
            <p:cNvSpPr/>
            <p:nvPr/>
          </p:nvSpPr>
          <p:spPr>
            <a:xfrm>
              <a:off x="3650300" y="1348225"/>
              <a:ext cx="78750" cy="156000"/>
            </a:xfrm>
            <a:custGeom>
              <a:avLst/>
              <a:gdLst/>
              <a:ahLst/>
              <a:cxnLst/>
              <a:rect l="l" t="t" r="r" b="b"/>
              <a:pathLst>
                <a:path w="3150" h="6240" fill="none" extrusionOk="0">
                  <a:moveTo>
                    <a:pt x="0" y="6239"/>
                  </a:moveTo>
                  <a:lnTo>
                    <a:pt x="0" y="0"/>
                  </a:lnTo>
                  <a:lnTo>
                    <a:pt x="3150" y="3149"/>
                  </a:lnTo>
                  <a:lnTo>
                    <a:pt x="0" y="623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53"/>
            <p:cNvSpPr/>
            <p:nvPr/>
          </p:nvSpPr>
          <p:spPr>
            <a:xfrm>
              <a:off x="3650300" y="15042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3"/>
            <p:cNvSpPr/>
            <p:nvPr/>
          </p:nvSpPr>
          <p:spPr>
            <a:xfrm>
              <a:off x="3681500" y="1088250"/>
              <a:ext cx="62400" cy="52025"/>
            </a:xfrm>
            <a:custGeom>
              <a:avLst/>
              <a:gdLst/>
              <a:ahLst/>
              <a:cxnLst/>
              <a:rect l="l" t="t" r="r" b="b"/>
              <a:pathLst>
                <a:path w="2496" h="2081" extrusionOk="0">
                  <a:moveTo>
                    <a:pt x="1783" y="1"/>
                  </a:moveTo>
                  <a:lnTo>
                    <a:pt x="1545" y="60"/>
                  </a:lnTo>
                  <a:lnTo>
                    <a:pt x="297" y="892"/>
                  </a:lnTo>
                  <a:lnTo>
                    <a:pt x="119" y="1070"/>
                  </a:lnTo>
                  <a:lnTo>
                    <a:pt x="0" y="1308"/>
                  </a:lnTo>
                  <a:lnTo>
                    <a:pt x="0" y="1546"/>
                  </a:lnTo>
                  <a:lnTo>
                    <a:pt x="119" y="1783"/>
                  </a:lnTo>
                  <a:lnTo>
                    <a:pt x="238" y="1902"/>
                  </a:lnTo>
                  <a:lnTo>
                    <a:pt x="357" y="1961"/>
                  </a:lnTo>
                  <a:lnTo>
                    <a:pt x="476" y="2021"/>
                  </a:lnTo>
                  <a:lnTo>
                    <a:pt x="654" y="2080"/>
                  </a:lnTo>
                  <a:lnTo>
                    <a:pt x="832" y="2021"/>
                  </a:lnTo>
                  <a:lnTo>
                    <a:pt x="951" y="1961"/>
                  </a:lnTo>
                  <a:lnTo>
                    <a:pt x="2258" y="1130"/>
                  </a:lnTo>
                  <a:lnTo>
                    <a:pt x="2377" y="951"/>
                  </a:lnTo>
                  <a:lnTo>
                    <a:pt x="2496" y="714"/>
                  </a:lnTo>
                  <a:lnTo>
                    <a:pt x="2496" y="476"/>
                  </a:lnTo>
                  <a:lnTo>
                    <a:pt x="2377" y="238"/>
                  </a:lnTo>
                  <a:lnTo>
                    <a:pt x="2199" y="60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3"/>
            <p:cNvSpPr/>
            <p:nvPr/>
          </p:nvSpPr>
          <p:spPr>
            <a:xfrm>
              <a:off x="3681500" y="1088250"/>
              <a:ext cx="62400" cy="52025"/>
            </a:xfrm>
            <a:custGeom>
              <a:avLst/>
              <a:gdLst/>
              <a:ahLst/>
              <a:cxnLst/>
              <a:rect l="l" t="t" r="r" b="b"/>
              <a:pathLst>
                <a:path w="2496" h="2081" fill="none" extrusionOk="0">
                  <a:moveTo>
                    <a:pt x="654" y="2080"/>
                  </a:moveTo>
                  <a:lnTo>
                    <a:pt x="654" y="2080"/>
                  </a:lnTo>
                  <a:lnTo>
                    <a:pt x="832" y="2021"/>
                  </a:lnTo>
                  <a:lnTo>
                    <a:pt x="951" y="1961"/>
                  </a:lnTo>
                  <a:lnTo>
                    <a:pt x="2258" y="1130"/>
                  </a:lnTo>
                  <a:lnTo>
                    <a:pt x="2258" y="1130"/>
                  </a:lnTo>
                  <a:lnTo>
                    <a:pt x="2377" y="951"/>
                  </a:lnTo>
                  <a:lnTo>
                    <a:pt x="2496" y="714"/>
                  </a:lnTo>
                  <a:lnTo>
                    <a:pt x="2496" y="476"/>
                  </a:lnTo>
                  <a:lnTo>
                    <a:pt x="2377" y="238"/>
                  </a:lnTo>
                  <a:lnTo>
                    <a:pt x="2377" y="238"/>
                  </a:lnTo>
                  <a:lnTo>
                    <a:pt x="2199" y="60"/>
                  </a:lnTo>
                  <a:lnTo>
                    <a:pt x="2020" y="1"/>
                  </a:lnTo>
                  <a:lnTo>
                    <a:pt x="1783" y="1"/>
                  </a:lnTo>
                  <a:lnTo>
                    <a:pt x="1545" y="60"/>
                  </a:lnTo>
                  <a:lnTo>
                    <a:pt x="297" y="892"/>
                  </a:lnTo>
                  <a:lnTo>
                    <a:pt x="297" y="892"/>
                  </a:lnTo>
                  <a:lnTo>
                    <a:pt x="119" y="1070"/>
                  </a:lnTo>
                  <a:lnTo>
                    <a:pt x="0" y="1308"/>
                  </a:lnTo>
                  <a:lnTo>
                    <a:pt x="0" y="1546"/>
                  </a:lnTo>
                  <a:lnTo>
                    <a:pt x="119" y="1783"/>
                  </a:lnTo>
                  <a:lnTo>
                    <a:pt x="119" y="1783"/>
                  </a:lnTo>
                  <a:lnTo>
                    <a:pt x="238" y="1902"/>
                  </a:lnTo>
                  <a:lnTo>
                    <a:pt x="357" y="1961"/>
                  </a:lnTo>
                  <a:lnTo>
                    <a:pt x="476" y="2021"/>
                  </a:lnTo>
                  <a:lnTo>
                    <a:pt x="654" y="2080"/>
                  </a:lnTo>
                  <a:lnTo>
                    <a:pt x="654" y="208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3"/>
            <p:cNvSpPr/>
            <p:nvPr/>
          </p:nvSpPr>
          <p:spPr>
            <a:xfrm>
              <a:off x="3697825" y="1140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3"/>
            <p:cNvSpPr/>
            <p:nvPr/>
          </p:nvSpPr>
          <p:spPr>
            <a:xfrm>
              <a:off x="3681500" y="1226400"/>
              <a:ext cx="62400" cy="52025"/>
            </a:xfrm>
            <a:custGeom>
              <a:avLst/>
              <a:gdLst/>
              <a:ahLst/>
              <a:cxnLst/>
              <a:rect l="l" t="t" r="r" b="b"/>
              <a:pathLst>
                <a:path w="2496" h="2081" extrusionOk="0">
                  <a:moveTo>
                    <a:pt x="476" y="1"/>
                  </a:moveTo>
                  <a:lnTo>
                    <a:pt x="297" y="60"/>
                  </a:lnTo>
                  <a:lnTo>
                    <a:pt x="119" y="238"/>
                  </a:lnTo>
                  <a:lnTo>
                    <a:pt x="0" y="476"/>
                  </a:lnTo>
                  <a:lnTo>
                    <a:pt x="0" y="714"/>
                  </a:lnTo>
                  <a:lnTo>
                    <a:pt x="119" y="951"/>
                  </a:lnTo>
                  <a:lnTo>
                    <a:pt x="297" y="1130"/>
                  </a:lnTo>
                  <a:lnTo>
                    <a:pt x="1545" y="1962"/>
                  </a:lnTo>
                  <a:lnTo>
                    <a:pt x="1723" y="2021"/>
                  </a:lnTo>
                  <a:lnTo>
                    <a:pt x="1902" y="2080"/>
                  </a:lnTo>
                  <a:lnTo>
                    <a:pt x="2020" y="2021"/>
                  </a:lnTo>
                  <a:lnTo>
                    <a:pt x="2199" y="1962"/>
                  </a:lnTo>
                  <a:lnTo>
                    <a:pt x="2318" y="1902"/>
                  </a:lnTo>
                  <a:lnTo>
                    <a:pt x="2377" y="1783"/>
                  </a:lnTo>
                  <a:lnTo>
                    <a:pt x="2496" y="1546"/>
                  </a:lnTo>
                  <a:lnTo>
                    <a:pt x="2496" y="1308"/>
                  </a:lnTo>
                  <a:lnTo>
                    <a:pt x="2377" y="1070"/>
                  </a:lnTo>
                  <a:lnTo>
                    <a:pt x="2258" y="892"/>
                  </a:lnTo>
                  <a:lnTo>
                    <a:pt x="951" y="60"/>
                  </a:lnTo>
                  <a:lnTo>
                    <a:pt x="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3"/>
            <p:cNvSpPr/>
            <p:nvPr/>
          </p:nvSpPr>
          <p:spPr>
            <a:xfrm>
              <a:off x="3681500" y="1226400"/>
              <a:ext cx="62400" cy="52025"/>
            </a:xfrm>
            <a:custGeom>
              <a:avLst/>
              <a:gdLst/>
              <a:ahLst/>
              <a:cxnLst/>
              <a:rect l="l" t="t" r="r" b="b"/>
              <a:pathLst>
                <a:path w="2496" h="2081" fill="none" extrusionOk="0">
                  <a:moveTo>
                    <a:pt x="297" y="1130"/>
                  </a:moveTo>
                  <a:lnTo>
                    <a:pt x="1545" y="1962"/>
                  </a:lnTo>
                  <a:lnTo>
                    <a:pt x="1545" y="1962"/>
                  </a:lnTo>
                  <a:lnTo>
                    <a:pt x="1723" y="2021"/>
                  </a:lnTo>
                  <a:lnTo>
                    <a:pt x="1902" y="2080"/>
                  </a:lnTo>
                  <a:lnTo>
                    <a:pt x="1902" y="2080"/>
                  </a:lnTo>
                  <a:lnTo>
                    <a:pt x="2020" y="2021"/>
                  </a:lnTo>
                  <a:lnTo>
                    <a:pt x="2199" y="1962"/>
                  </a:lnTo>
                  <a:lnTo>
                    <a:pt x="2318" y="1902"/>
                  </a:lnTo>
                  <a:lnTo>
                    <a:pt x="2377" y="1783"/>
                  </a:lnTo>
                  <a:lnTo>
                    <a:pt x="2377" y="1783"/>
                  </a:lnTo>
                  <a:lnTo>
                    <a:pt x="2496" y="1546"/>
                  </a:lnTo>
                  <a:lnTo>
                    <a:pt x="2496" y="1308"/>
                  </a:lnTo>
                  <a:lnTo>
                    <a:pt x="2377" y="1070"/>
                  </a:lnTo>
                  <a:lnTo>
                    <a:pt x="2258" y="892"/>
                  </a:lnTo>
                  <a:lnTo>
                    <a:pt x="951" y="60"/>
                  </a:lnTo>
                  <a:lnTo>
                    <a:pt x="951" y="60"/>
                  </a:lnTo>
                  <a:lnTo>
                    <a:pt x="773" y="1"/>
                  </a:lnTo>
                  <a:lnTo>
                    <a:pt x="476" y="1"/>
                  </a:lnTo>
                  <a:lnTo>
                    <a:pt x="297" y="60"/>
                  </a:lnTo>
                  <a:lnTo>
                    <a:pt x="119" y="238"/>
                  </a:lnTo>
                  <a:lnTo>
                    <a:pt x="119" y="238"/>
                  </a:lnTo>
                  <a:lnTo>
                    <a:pt x="0" y="476"/>
                  </a:lnTo>
                  <a:lnTo>
                    <a:pt x="0" y="714"/>
                  </a:lnTo>
                  <a:lnTo>
                    <a:pt x="119" y="951"/>
                  </a:lnTo>
                  <a:lnTo>
                    <a:pt x="297" y="1130"/>
                  </a:lnTo>
                  <a:lnTo>
                    <a:pt x="297" y="113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3"/>
            <p:cNvSpPr/>
            <p:nvPr/>
          </p:nvSpPr>
          <p:spPr>
            <a:xfrm>
              <a:off x="3688925" y="1254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3"/>
            <p:cNvSpPr/>
            <p:nvPr/>
          </p:nvSpPr>
          <p:spPr>
            <a:xfrm>
              <a:off x="3694850" y="1166975"/>
              <a:ext cx="72825" cy="31225"/>
            </a:xfrm>
            <a:custGeom>
              <a:avLst/>
              <a:gdLst/>
              <a:ahLst/>
              <a:cxnLst/>
              <a:rect l="l" t="t" r="r" b="b"/>
              <a:pathLst>
                <a:path w="2913" h="1249" extrusionOk="0">
                  <a:moveTo>
                    <a:pt x="655" y="1"/>
                  </a:moveTo>
                  <a:lnTo>
                    <a:pt x="417" y="60"/>
                  </a:lnTo>
                  <a:lnTo>
                    <a:pt x="179" y="179"/>
                  </a:lnTo>
                  <a:lnTo>
                    <a:pt x="60" y="357"/>
                  </a:lnTo>
                  <a:lnTo>
                    <a:pt x="1" y="654"/>
                  </a:lnTo>
                  <a:lnTo>
                    <a:pt x="60" y="892"/>
                  </a:lnTo>
                  <a:lnTo>
                    <a:pt x="179" y="1070"/>
                  </a:lnTo>
                  <a:lnTo>
                    <a:pt x="417" y="1189"/>
                  </a:lnTo>
                  <a:lnTo>
                    <a:pt x="655" y="1249"/>
                  </a:lnTo>
                  <a:lnTo>
                    <a:pt x="2318" y="1249"/>
                  </a:lnTo>
                  <a:lnTo>
                    <a:pt x="2556" y="1189"/>
                  </a:lnTo>
                  <a:lnTo>
                    <a:pt x="2734" y="1070"/>
                  </a:lnTo>
                  <a:lnTo>
                    <a:pt x="2913" y="892"/>
                  </a:lnTo>
                  <a:lnTo>
                    <a:pt x="2913" y="654"/>
                  </a:lnTo>
                  <a:lnTo>
                    <a:pt x="2913" y="357"/>
                  </a:lnTo>
                  <a:lnTo>
                    <a:pt x="2734" y="179"/>
                  </a:lnTo>
                  <a:lnTo>
                    <a:pt x="2556" y="60"/>
                  </a:lnTo>
                  <a:lnTo>
                    <a:pt x="23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3"/>
            <p:cNvSpPr/>
            <p:nvPr/>
          </p:nvSpPr>
          <p:spPr>
            <a:xfrm>
              <a:off x="3694850" y="1166975"/>
              <a:ext cx="72825" cy="31225"/>
            </a:xfrm>
            <a:custGeom>
              <a:avLst/>
              <a:gdLst/>
              <a:ahLst/>
              <a:cxnLst/>
              <a:rect l="l" t="t" r="r" b="b"/>
              <a:pathLst>
                <a:path w="2913" h="1249" fill="none" extrusionOk="0">
                  <a:moveTo>
                    <a:pt x="1" y="654"/>
                  </a:moveTo>
                  <a:lnTo>
                    <a:pt x="1" y="654"/>
                  </a:lnTo>
                  <a:lnTo>
                    <a:pt x="60" y="892"/>
                  </a:lnTo>
                  <a:lnTo>
                    <a:pt x="179" y="1070"/>
                  </a:lnTo>
                  <a:lnTo>
                    <a:pt x="417" y="1189"/>
                  </a:lnTo>
                  <a:lnTo>
                    <a:pt x="655" y="1249"/>
                  </a:lnTo>
                  <a:lnTo>
                    <a:pt x="2318" y="1249"/>
                  </a:lnTo>
                  <a:lnTo>
                    <a:pt x="2318" y="1249"/>
                  </a:lnTo>
                  <a:lnTo>
                    <a:pt x="2556" y="1189"/>
                  </a:lnTo>
                  <a:lnTo>
                    <a:pt x="2734" y="1070"/>
                  </a:lnTo>
                  <a:lnTo>
                    <a:pt x="2913" y="892"/>
                  </a:lnTo>
                  <a:lnTo>
                    <a:pt x="2913" y="654"/>
                  </a:lnTo>
                  <a:lnTo>
                    <a:pt x="2913" y="654"/>
                  </a:lnTo>
                  <a:lnTo>
                    <a:pt x="2913" y="357"/>
                  </a:lnTo>
                  <a:lnTo>
                    <a:pt x="2734" y="179"/>
                  </a:lnTo>
                  <a:lnTo>
                    <a:pt x="2556" y="60"/>
                  </a:lnTo>
                  <a:lnTo>
                    <a:pt x="2318" y="1"/>
                  </a:lnTo>
                  <a:lnTo>
                    <a:pt x="655" y="1"/>
                  </a:lnTo>
                  <a:lnTo>
                    <a:pt x="655" y="1"/>
                  </a:lnTo>
                  <a:lnTo>
                    <a:pt x="417" y="60"/>
                  </a:lnTo>
                  <a:lnTo>
                    <a:pt x="179" y="179"/>
                  </a:lnTo>
                  <a:lnTo>
                    <a:pt x="60" y="357"/>
                  </a:lnTo>
                  <a:lnTo>
                    <a:pt x="1" y="654"/>
                  </a:lnTo>
                  <a:lnTo>
                    <a:pt x="1" y="654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3"/>
            <p:cNvSpPr/>
            <p:nvPr/>
          </p:nvSpPr>
          <p:spPr>
            <a:xfrm>
              <a:off x="3694850" y="118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3"/>
            <p:cNvSpPr/>
            <p:nvPr/>
          </p:nvSpPr>
          <p:spPr>
            <a:xfrm>
              <a:off x="3316050" y="1088250"/>
              <a:ext cx="62425" cy="52025"/>
            </a:xfrm>
            <a:custGeom>
              <a:avLst/>
              <a:gdLst/>
              <a:ahLst/>
              <a:cxnLst/>
              <a:rect l="l" t="t" r="r" b="b"/>
              <a:pathLst>
                <a:path w="2497" h="2081" extrusionOk="0">
                  <a:moveTo>
                    <a:pt x="476" y="1"/>
                  </a:moveTo>
                  <a:lnTo>
                    <a:pt x="298" y="60"/>
                  </a:lnTo>
                  <a:lnTo>
                    <a:pt x="120" y="238"/>
                  </a:lnTo>
                  <a:lnTo>
                    <a:pt x="1" y="476"/>
                  </a:lnTo>
                  <a:lnTo>
                    <a:pt x="1" y="714"/>
                  </a:lnTo>
                  <a:lnTo>
                    <a:pt x="120" y="951"/>
                  </a:lnTo>
                  <a:lnTo>
                    <a:pt x="298" y="1130"/>
                  </a:lnTo>
                  <a:lnTo>
                    <a:pt x="1546" y="1961"/>
                  </a:lnTo>
                  <a:lnTo>
                    <a:pt x="1724" y="2021"/>
                  </a:lnTo>
                  <a:lnTo>
                    <a:pt x="1902" y="2080"/>
                  </a:lnTo>
                  <a:lnTo>
                    <a:pt x="2021" y="2021"/>
                  </a:lnTo>
                  <a:lnTo>
                    <a:pt x="2140" y="2021"/>
                  </a:lnTo>
                  <a:lnTo>
                    <a:pt x="2318" y="1902"/>
                  </a:lnTo>
                  <a:lnTo>
                    <a:pt x="2378" y="1783"/>
                  </a:lnTo>
                  <a:lnTo>
                    <a:pt x="2497" y="1546"/>
                  </a:lnTo>
                  <a:lnTo>
                    <a:pt x="2497" y="1308"/>
                  </a:lnTo>
                  <a:lnTo>
                    <a:pt x="2378" y="1070"/>
                  </a:lnTo>
                  <a:lnTo>
                    <a:pt x="2199" y="892"/>
                  </a:lnTo>
                  <a:lnTo>
                    <a:pt x="952" y="60"/>
                  </a:lnTo>
                  <a:lnTo>
                    <a:pt x="7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3"/>
            <p:cNvSpPr/>
            <p:nvPr/>
          </p:nvSpPr>
          <p:spPr>
            <a:xfrm>
              <a:off x="3316050" y="1088250"/>
              <a:ext cx="62425" cy="52025"/>
            </a:xfrm>
            <a:custGeom>
              <a:avLst/>
              <a:gdLst/>
              <a:ahLst/>
              <a:cxnLst/>
              <a:rect l="l" t="t" r="r" b="b"/>
              <a:pathLst>
                <a:path w="2497" h="2081" fill="none" extrusionOk="0">
                  <a:moveTo>
                    <a:pt x="298" y="1130"/>
                  </a:moveTo>
                  <a:lnTo>
                    <a:pt x="1546" y="1961"/>
                  </a:lnTo>
                  <a:lnTo>
                    <a:pt x="1546" y="1961"/>
                  </a:lnTo>
                  <a:lnTo>
                    <a:pt x="1724" y="2021"/>
                  </a:lnTo>
                  <a:lnTo>
                    <a:pt x="1902" y="2080"/>
                  </a:lnTo>
                  <a:lnTo>
                    <a:pt x="1902" y="2080"/>
                  </a:lnTo>
                  <a:lnTo>
                    <a:pt x="2021" y="2021"/>
                  </a:lnTo>
                  <a:lnTo>
                    <a:pt x="2140" y="2021"/>
                  </a:lnTo>
                  <a:lnTo>
                    <a:pt x="2318" y="1902"/>
                  </a:lnTo>
                  <a:lnTo>
                    <a:pt x="2378" y="1783"/>
                  </a:lnTo>
                  <a:lnTo>
                    <a:pt x="2378" y="1783"/>
                  </a:lnTo>
                  <a:lnTo>
                    <a:pt x="2497" y="1546"/>
                  </a:lnTo>
                  <a:lnTo>
                    <a:pt x="2497" y="1308"/>
                  </a:lnTo>
                  <a:lnTo>
                    <a:pt x="2378" y="1070"/>
                  </a:lnTo>
                  <a:lnTo>
                    <a:pt x="2199" y="892"/>
                  </a:lnTo>
                  <a:lnTo>
                    <a:pt x="952" y="60"/>
                  </a:lnTo>
                  <a:lnTo>
                    <a:pt x="952" y="60"/>
                  </a:lnTo>
                  <a:lnTo>
                    <a:pt x="714" y="1"/>
                  </a:lnTo>
                  <a:lnTo>
                    <a:pt x="476" y="1"/>
                  </a:lnTo>
                  <a:lnTo>
                    <a:pt x="298" y="60"/>
                  </a:lnTo>
                  <a:lnTo>
                    <a:pt x="120" y="238"/>
                  </a:lnTo>
                  <a:lnTo>
                    <a:pt x="120" y="238"/>
                  </a:lnTo>
                  <a:lnTo>
                    <a:pt x="1" y="476"/>
                  </a:lnTo>
                  <a:lnTo>
                    <a:pt x="1" y="714"/>
                  </a:lnTo>
                  <a:lnTo>
                    <a:pt x="120" y="951"/>
                  </a:lnTo>
                  <a:lnTo>
                    <a:pt x="298" y="1130"/>
                  </a:lnTo>
                  <a:lnTo>
                    <a:pt x="298" y="113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3"/>
            <p:cNvSpPr/>
            <p:nvPr/>
          </p:nvSpPr>
          <p:spPr>
            <a:xfrm>
              <a:off x="3323500" y="11164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3"/>
            <p:cNvSpPr/>
            <p:nvPr/>
          </p:nvSpPr>
          <p:spPr>
            <a:xfrm>
              <a:off x="3316050" y="1226400"/>
              <a:ext cx="62425" cy="52025"/>
            </a:xfrm>
            <a:custGeom>
              <a:avLst/>
              <a:gdLst/>
              <a:ahLst/>
              <a:cxnLst/>
              <a:rect l="l" t="t" r="r" b="b"/>
              <a:pathLst>
                <a:path w="2497" h="2081" extrusionOk="0">
                  <a:moveTo>
                    <a:pt x="1784" y="1"/>
                  </a:moveTo>
                  <a:lnTo>
                    <a:pt x="1546" y="60"/>
                  </a:lnTo>
                  <a:lnTo>
                    <a:pt x="298" y="892"/>
                  </a:lnTo>
                  <a:lnTo>
                    <a:pt x="120" y="1070"/>
                  </a:lnTo>
                  <a:lnTo>
                    <a:pt x="1" y="1308"/>
                  </a:lnTo>
                  <a:lnTo>
                    <a:pt x="1" y="1546"/>
                  </a:lnTo>
                  <a:lnTo>
                    <a:pt x="120" y="1783"/>
                  </a:lnTo>
                  <a:lnTo>
                    <a:pt x="179" y="1902"/>
                  </a:lnTo>
                  <a:lnTo>
                    <a:pt x="357" y="1962"/>
                  </a:lnTo>
                  <a:lnTo>
                    <a:pt x="476" y="2021"/>
                  </a:lnTo>
                  <a:lnTo>
                    <a:pt x="595" y="2080"/>
                  </a:lnTo>
                  <a:lnTo>
                    <a:pt x="773" y="2021"/>
                  </a:lnTo>
                  <a:lnTo>
                    <a:pt x="952" y="1962"/>
                  </a:lnTo>
                  <a:lnTo>
                    <a:pt x="2199" y="1130"/>
                  </a:lnTo>
                  <a:lnTo>
                    <a:pt x="2378" y="951"/>
                  </a:lnTo>
                  <a:lnTo>
                    <a:pt x="2497" y="714"/>
                  </a:lnTo>
                  <a:lnTo>
                    <a:pt x="2497" y="476"/>
                  </a:lnTo>
                  <a:lnTo>
                    <a:pt x="2378" y="238"/>
                  </a:lnTo>
                  <a:lnTo>
                    <a:pt x="2199" y="60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3"/>
            <p:cNvSpPr/>
            <p:nvPr/>
          </p:nvSpPr>
          <p:spPr>
            <a:xfrm>
              <a:off x="3316050" y="1226400"/>
              <a:ext cx="62425" cy="52025"/>
            </a:xfrm>
            <a:custGeom>
              <a:avLst/>
              <a:gdLst/>
              <a:ahLst/>
              <a:cxnLst/>
              <a:rect l="l" t="t" r="r" b="b"/>
              <a:pathLst>
                <a:path w="2497" h="2081" fill="none" extrusionOk="0">
                  <a:moveTo>
                    <a:pt x="1546" y="60"/>
                  </a:moveTo>
                  <a:lnTo>
                    <a:pt x="298" y="892"/>
                  </a:lnTo>
                  <a:lnTo>
                    <a:pt x="298" y="892"/>
                  </a:lnTo>
                  <a:lnTo>
                    <a:pt x="120" y="1070"/>
                  </a:lnTo>
                  <a:lnTo>
                    <a:pt x="1" y="1308"/>
                  </a:lnTo>
                  <a:lnTo>
                    <a:pt x="1" y="1546"/>
                  </a:lnTo>
                  <a:lnTo>
                    <a:pt x="120" y="1783"/>
                  </a:lnTo>
                  <a:lnTo>
                    <a:pt x="120" y="1783"/>
                  </a:lnTo>
                  <a:lnTo>
                    <a:pt x="179" y="1902"/>
                  </a:lnTo>
                  <a:lnTo>
                    <a:pt x="357" y="1962"/>
                  </a:lnTo>
                  <a:lnTo>
                    <a:pt x="476" y="2021"/>
                  </a:lnTo>
                  <a:lnTo>
                    <a:pt x="595" y="2080"/>
                  </a:lnTo>
                  <a:lnTo>
                    <a:pt x="595" y="2080"/>
                  </a:lnTo>
                  <a:lnTo>
                    <a:pt x="773" y="2021"/>
                  </a:lnTo>
                  <a:lnTo>
                    <a:pt x="952" y="1962"/>
                  </a:lnTo>
                  <a:lnTo>
                    <a:pt x="2199" y="1130"/>
                  </a:lnTo>
                  <a:lnTo>
                    <a:pt x="2199" y="1130"/>
                  </a:lnTo>
                  <a:lnTo>
                    <a:pt x="2378" y="951"/>
                  </a:lnTo>
                  <a:lnTo>
                    <a:pt x="2497" y="714"/>
                  </a:lnTo>
                  <a:lnTo>
                    <a:pt x="2497" y="476"/>
                  </a:lnTo>
                  <a:lnTo>
                    <a:pt x="2378" y="238"/>
                  </a:lnTo>
                  <a:lnTo>
                    <a:pt x="2378" y="238"/>
                  </a:lnTo>
                  <a:lnTo>
                    <a:pt x="2199" y="60"/>
                  </a:lnTo>
                  <a:lnTo>
                    <a:pt x="2021" y="1"/>
                  </a:lnTo>
                  <a:lnTo>
                    <a:pt x="1784" y="1"/>
                  </a:lnTo>
                  <a:lnTo>
                    <a:pt x="1546" y="60"/>
                  </a:lnTo>
                  <a:lnTo>
                    <a:pt x="1546" y="6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3"/>
            <p:cNvSpPr/>
            <p:nvPr/>
          </p:nvSpPr>
          <p:spPr>
            <a:xfrm>
              <a:off x="3354675" y="122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3"/>
            <p:cNvSpPr/>
            <p:nvPr/>
          </p:nvSpPr>
          <p:spPr>
            <a:xfrm>
              <a:off x="3292300" y="1166975"/>
              <a:ext cx="72800" cy="31225"/>
            </a:xfrm>
            <a:custGeom>
              <a:avLst/>
              <a:gdLst/>
              <a:ahLst/>
              <a:cxnLst/>
              <a:rect l="l" t="t" r="r" b="b"/>
              <a:pathLst>
                <a:path w="2912" h="1249" extrusionOk="0">
                  <a:moveTo>
                    <a:pt x="594" y="1"/>
                  </a:moveTo>
                  <a:lnTo>
                    <a:pt x="357" y="60"/>
                  </a:lnTo>
                  <a:lnTo>
                    <a:pt x="178" y="179"/>
                  </a:lnTo>
                  <a:lnTo>
                    <a:pt x="60" y="357"/>
                  </a:lnTo>
                  <a:lnTo>
                    <a:pt x="0" y="654"/>
                  </a:lnTo>
                  <a:lnTo>
                    <a:pt x="60" y="892"/>
                  </a:lnTo>
                  <a:lnTo>
                    <a:pt x="178" y="1070"/>
                  </a:lnTo>
                  <a:lnTo>
                    <a:pt x="357" y="1189"/>
                  </a:lnTo>
                  <a:lnTo>
                    <a:pt x="594" y="1249"/>
                  </a:lnTo>
                  <a:lnTo>
                    <a:pt x="2258" y="1249"/>
                  </a:lnTo>
                  <a:lnTo>
                    <a:pt x="2555" y="1189"/>
                  </a:lnTo>
                  <a:lnTo>
                    <a:pt x="2734" y="1070"/>
                  </a:lnTo>
                  <a:lnTo>
                    <a:pt x="2852" y="892"/>
                  </a:lnTo>
                  <a:lnTo>
                    <a:pt x="2912" y="654"/>
                  </a:lnTo>
                  <a:lnTo>
                    <a:pt x="2852" y="357"/>
                  </a:lnTo>
                  <a:lnTo>
                    <a:pt x="2734" y="179"/>
                  </a:lnTo>
                  <a:lnTo>
                    <a:pt x="2555" y="60"/>
                  </a:lnTo>
                  <a:lnTo>
                    <a:pt x="2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3"/>
            <p:cNvSpPr/>
            <p:nvPr/>
          </p:nvSpPr>
          <p:spPr>
            <a:xfrm>
              <a:off x="3292300" y="1166975"/>
              <a:ext cx="72800" cy="31225"/>
            </a:xfrm>
            <a:custGeom>
              <a:avLst/>
              <a:gdLst/>
              <a:ahLst/>
              <a:cxnLst/>
              <a:rect l="l" t="t" r="r" b="b"/>
              <a:pathLst>
                <a:path w="2912" h="1249" fill="none" extrusionOk="0">
                  <a:moveTo>
                    <a:pt x="594" y="1249"/>
                  </a:moveTo>
                  <a:lnTo>
                    <a:pt x="2258" y="1249"/>
                  </a:lnTo>
                  <a:lnTo>
                    <a:pt x="2258" y="1249"/>
                  </a:lnTo>
                  <a:lnTo>
                    <a:pt x="2555" y="1189"/>
                  </a:lnTo>
                  <a:lnTo>
                    <a:pt x="2734" y="1070"/>
                  </a:lnTo>
                  <a:lnTo>
                    <a:pt x="2852" y="892"/>
                  </a:lnTo>
                  <a:lnTo>
                    <a:pt x="2912" y="654"/>
                  </a:lnTo>
                  <a:lnTo>
                    <a:pt x="2912" y="654"/>
                  </a:lnTo>
                  <a:lnTo>
                    <a:pt x="2852" y="357"/>
                  </a:lnTo>
                  <a:lnTo>
                    <a:pt x="2734" y="179"/>
                  </a:lnTo>
                  <a:lnTo>
                    <a:pt x="2555" y="60"/>
                  </a:lnTo>
                  <a:lnTo>
                    <a:pt x="2258" y="1"/>
                  </a:lnTo>
                  <a:lnTo>
                    <a:pt x="594" y="1"/>
                  </a:lnTo>
                  <a:lnTo>
                    <a:pt x="594" y="1"/>
                  </a:lnTo>
                  <a:lnTo>
                    <a:pt x="357" y="60"/>
                  </a:lnTo>
                  <a:lnTo>
                    <a:pt x="178" y="179"/>
                  </a:lnTo>
                  <a:lnTo>
                    <a:pt x="60" y="357"/>
                  </a:lnTo>
                  <a:lnTo>
                    <a:pt x="0" y="654"/>
                  </a:lnTo>
                  <a:lnTo>
                    <a:pt x="0" y="654"/>
                  </a:lnTo>
                  <a:lnTo>
                    <a:pt x="60" y="892"/>
                  </a:lnTo>
                  <a:lnTo>
                    <a:pt x="178" y="1070"/>
                  </a:lnTo>
                  <a:lnTo>
                    <a:pt x="357" y="1189"/>
                  </a:lnTo>
                  <a:lnTo>
                    <a:pt x="594" y="1249"/>
                  </a:lnTo>
                  <a:lnTo>
                    <a:pt x="594" y="1249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3"/>
            <p:cNvSpPr/>
            <p:nvPr/>
          </p:nvSpPr>
          <p:spPr>
            <a:xfrm>
              <a:off x="3307150" y="119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74"/>
          <p:cNvSpPr txBox="1">
            <a:spLocks noGrp="1"/>
          </p:cNvSpPr>
          <p:nvPr>
            <p:ph type="title"/>
          </p:nvPr>
        </p:nvSpPr>
        <p:spPr>
          <a:xfrm>
            <a:off x="437611" y="749370"/>
            <a:ext cx="6211959" cy="10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About  Global Village </a:t>
            </a:r>
            <a:br>
              <a:rPr lang="en-IN" dirty="0"/>
            </a:br>
            <a:r>
              <a:rPr lang="en-IN" dirty="0"/>
              <a:t>Web Application </a:t>
            </a:r>
            <a:endParaRPr dirty="0"/>
          </a:p>
        </p:txBody>
      </p:sp>
      <p:sp>
        <p:nvSpPr>
          <p:cNvPr id="2297" name="Google Shape;2297;p74"/>
          <p:cNvSpPr txBox="1">
            <a:spLocks noGrp="1"/>
          </p:cNvSpPr>
          <p:nvPr>
            <p:ph type="subTitle" idx="1"/>
          </p:nvPr>
        </p:nvSpPr>
        <p:spPr>
          <a:xfrm>
            <a:off x="222458" y="2494200"/>
            <a:ext cx="5869059" cy="21046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dirty="0"/>
          </a:p>
        </p:txBody>
      </p:sp>
      <p:sp>
        <p:nvSpPr>
          <p:cNvPr id="2298" name="Google Shape;2298;p74"/>
          <p:cNvSpPr/>
          <p:nvPr/>
        </p:nvSpPr>
        <p:spPr>
          <a:xfrm>
            <a:off x="5947528" y="559388"/>
            <a:ext cx="3572254" cy="2821361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952FD1-A717-294D-E0A6-F27A3F93CE1A}"/>
              </a:ext>
            </a:extLst>
          </p:cNvPr>
          <p:cNvSpPr txBox="1"/>
          <p:nvPr/>
        </p:nvSpPr>
        <p:spPr>
          <a:xfrm>
            <a:off x="129995" y="2234639"/>
            <a:ext cx="5817533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 this we will build a web-based 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Video Calling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application using HTML, CSS, JavaScript, Node.js, Express.js. </a:t>
            </a:r>
          </a:p>
          <a:p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is Social Networking digital communication web application that provides video chat between computers, tablets and mobile devices through web browser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endParaRPr lang="en-IN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HTML describes the structure of a Web page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CSS describes how HTML elements are to be displayed on screen, paper, or in other media</a:t>
            </a:r>
            <a:r>
              <a:rPr lang="en-IN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JavaScript is used mainly for enhancing the interaction of a user with the webpage.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D930D-9ECE-08DB-7D4F-3BF8F151F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670" y="124507"/>
            <a:ext cx="3083214" cy="3083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5CE00-6C86-9DE6-B63B-D373F5F39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274" y="1033400"/>
            <a:ext cx="5581631" cy="4758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92E781-3BBC-F198-F9B2-1DB3CE8AB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9137" y="75982"/>
            <a:ext cx="8878651" cy="403411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  Node.js is primarily used for non-blocking, event-driven servers, due to its single-threaded nature.</a:t>
            </a:r>
          </a:p>
          <a:p>
            <a:pPr marL="139700" indent="0"/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is to create a application with a server and client that  enables video conferencing and texting in Realtime.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project is an example of a client server application.</a:t>
            </a:r>
          </a:p>
          <a:p>
            <a:pPr marL="139700" indent="0"/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It is a real-time and multi-platform application and can be used by many users.</a:t>
            </a:r>
          </a:p>
          <a:p>
            <a:pPr marL="139700" indent="0"/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It provides video telephony and online chat service through a peer to peer service platform and it uses tele-conferencing and tele-commuting. </a:t>
            </a:r>
          </a:p>
          <a:p>
            <a:pPr marL="139700" indent="0"/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is made up of 2 applications the client application, which runs on the users’ Pc and server application, which runs on any pc on the network.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start Video chatting client should get connected to the server.</a:t>
            </a:r>
            <a:endParaRPr lang="en-I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IN" sz="1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4974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B1BB0-3748-7135-E41D-3458210B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42" y="304198"/>
            <a:ext cx="7704000" cy="572700"/>
          </a:xfrm>
        </p:spPr>
        <p:txBody>
          <a:bodyPr/>
          <a:lstStyle/>
          <a:p>
            <a:r>
              <a:rPr lang="en-IN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E3928-3100-C8DC-9FC8-8F63A507C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project is a real-time web application with very simple UI.</a:t>
            </a:r>
          </a:p>
          <a:p>
            <a:pPr marL="152400" indent="0"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Users can video chat or send and receive text in Realtime.</a:t>
            </a: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I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r>
              <a:rPr lang="en-US" sz="2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generate an IP Address for multiple users to connect to the same chat room.</a:t>
            </a:r>
          </a:p>
          <a:p>
            <a:pPr marL="152400" indent="0">
              <a:buNone/>
            </a:pPr>
            <a:endParaRPr lang="en-US" sz="2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endParaRPr lang="en-US" sz="16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38150" indent="-285750">
              <a:buFont typeface="Wingdings" panose="05000000000000000000" pitchFamily="2" charset="2"/>
              <a:buChar char="Ø"/>
            </a:pPr>
            <a:endParaRPr lang="en-US" sz="16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2400" indent="0">
              <a:buNone/>
            </a:pP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oogle Shape;3218;p79">
            <a:extLst>
              <a:ext uri="{FF2B5EF4-FFF2-40B4-BE49-F238E27FC236}">
                <a16:creationId xmlns:a16="http://schemas.microsoft.com/office/drawing/2014/main" id="{93AA99DB-977A-DB71-AE15-09622CDE041B}"/>
              </a:ext>
            </a:extLst>
          </p:cNvPr>
          <p:cNvGrpSpPr/>
          <p:nvPr/>
        </p:nvGrpSpPr>
        <p:grpSpPr>
          <a:xfrm>
            <a:off x="7382435" y="2622963"/>
            <a:ext cx="1669705" cy="2207216"/>
            <a:chOff x="4966163" y="1927500"/>
            <a:chExt cx="1495525" cy="1875250"/>
          </a:xfrm>
        </p:grpSpPr>
        <p:sp>
          <p:nvSpPr>
            <p:cNvPr id="5" name="Google Shape;3219;p79">
              <a:extLst>
                <a:ext uri="{FF2B5EF4-FFF2-40B4-BE49-F238E27FC236}">
                  <a16:creationId xmlns:a16="http://schemas.microsoft.com/office/drawing/2014/main" id="{84AE8946-B436-51A8-7A85-345FBFF94B0D}"/>
                </a:ext>
              </a:extLst>
            </p:cNvPr>
            <p:cNvSpPr/>
            <p:nvPr/>
          </p:nvSpPr>
          <p:spPr>
            <a:xfrm>
              <a:off x="5926663" y="2279400"/>
              <a:ext cx="196625" cy="179550"/>
            </a:xfrm>
            <a:custGeom>
              <a:avLst/>
              <a:gdLst/>
              <a:ahLst/>
              <a:cxnLst/>
              <a:rect l="l" t="t" r="r" b="b"/>
              <a:pathLst>
                <a:path w="7865" h="7182" extrusionOk="0">
                  <a:moveTo>
                    <a:pt x="3843" y="0"/>
                  </a:moveTo>
                  <a:lnTo>
                    <a:pt x="3376" y="36"/>
                  </a:lnTo>
                  <a:lnTo>
                    <a:pt x="2945" y="108"/>
                  </a:lnTo>
                  <a:lnTo>
                    <a:pt x="2191" y="288"/>
                  </a:lnTo>
                  <a:lnTo>
                    <a:pt x="1688" y="431"/>
                  </a:lnTo>
                  <a:lnTo>
                    <a:pt x="1473" y="539"/>
                  </a:lnTo>
                  <a:lnTo>
                    <a:pt x="1" y="3088"/>
                  </a:lnTo>
                  <a:lnTo>
                    <a:pt x="109" y="3483"/>
                  </a:lnTo>
                  <a:lnTo>
                    <a:pt x="216" y="3878"/>
                  </a:lnTo>
                  <a:lnTo>
                    <a:pt x="360" y="4237"/>
                  </a:lnTo>
                  <a:lnTo>
                    <a:pt x="503" y="4632"/>
                  </a:lnTo>
                  <a:lnTo>
                    <a:pt x="683" y="4991"/>
                  </a:lnTo>
                  <a:lnTo>
                    <a:pt x="898" y="5314"/>
                  </a:lnTo>
                  <a:lnTo>
                    <a:pt x="1114" y="5638"/>
                  </a:lnTo>
                  <a:lnTo>
                    <a:pt x="1365" y="5961"/>
                  </a:lnTo>
                  <a:lnTo>
                    <a:pt x="1617" y="6212"/>
                  </a:lnTo>
                  <a:lnTo>
                    <a:pt x="1940" y="6463"/>
                  </a:lnTo>
                  <a:lnTo>
                    <a:pt x="2227" y="6679"/>
                  </a:lnTo>
                  <a:lnTo>
                    <a:pt x="2586" y="6858"/>
                  </a:lnTo>
                  <a:lnTo>
                    <a:pt x="2945" y="7002"/>
                  </a:lnTo>
                  <a:lnTo>
                    <a:pt x="3340" y="7110"/>
                  </a:lnTo>
                  <a:lnTo>
                    <a:pt x="3735" y="7182"/>
                  </a:lnTo>
                  <a:lnTo>
                    <a:pt x="4166" y="7182"/>
                  </a:lnTo>
                  <a:lnTo>
                    <a:pt x="4669" y="7146"/>
                  </a:lnTo>
                  <a:lnTo>
                    <a:pt x="5135" y="7038"/>
                  </a:lnTo>
                  <a:lnTo>
                    <a:pt x="5566" y="6894"/>
                  </a:lnTo>
                  <a:lnTo>
                    <a:pt x="5997" y="6679"/>
                  </a:lnTo>
                  <a:lnTo>
                    <a:pt x="6392" y="6463"/>
                  </a:lnTo>
                  <a:lnTo>
                    <a:pt x="6751" y="6176"/>
                  </a:lnTo>
                  <a:lnTo>
                    <a:pt x="7038" y="5817"/>
                  </a:lnTo>
                  <a:lnTo>
                    <a:pt x="7326" y="5458"/>
                  </a:lnTo>
                  <a:lnTo>
                    <a:pt x="7541" y="5099"/>
                  </a:lnTo>
                  <a:lnTo>
                    <a:pt x="7685" y="4668"/>
                  </a:lnTo>
                  <a:lnTo>
                    <a:pt x="7828" y="4237"/>
                  </a:lnTo>
                  <a:lnTo>
                    <a:pt x="7864" y="3770"/>
                  </a:lnTo>
                  <a:lnTo>
                    <a:pt x="7864" y="3304"/>
                  </a:lnTo>
                  <a:lnTo>
                    <a:pt x="7792" y="2837"/>
                  </a:lnTo>
                  <a:lnTo>
                    <a:pt x="7649" y="2334"/>
                  </a:lnTo>
                  <a:lnTo>
                    <a:pt x="7433" y="1867"/>
                  </a:lnTo>
                  <a:lnTo>
                    <a:pt x="7254" y="1580"/>
                  </a:lnTo>
                  <a:lnTo>
                    <a:pt x="7110" y="1329"/>
                  </a:lnTo>
                  <a:lnTo>
                    <a:pt x="6895" y="1113"/>
                  </a:lnTo>
                  <a:lnTo>
                    <a:pt x="6715" y="898"/>
                  </a:lnTo>
                  <a:lnTo>
                    <a:pt x="6500" y="718"/>
                  </a:lnTo>
                  <a:lnTo>
                    <a:pt x="6284" y="575"/>
                  </a:lnTo>
                  <a:lnTo>
                    <a:pt x="5818" y="323"/>
                  </a:lnTo>
                  <a:lnTo>
                    <a:pt x="5315" y="180"/>
                  </a:lnTo>
                  <a:lnTo>
                    <a:pt x="4848" y="72"/>
                  </a:lnTo>
                  <a:lnTo>
                    <a:pt x="4345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220;p79">
              <a:extLst>
                <a:ext uri="{FF2B5EF4-FFF2-40B4-BE49-F238E27FC236}">
                  <a16:creationId xmlns:a16="http://schemas.microsoft.com/office/drawing/2014/main" id="{E5A1B02A-3651-12FA-BFCF-54D0912AB94D}"/>
                </a:ext>
              </a:extLst>
            </p:cNvPr>
            <p:cNvSpPr/>
            <p:nvPr/>
          </p:nvSpPr>
          <p:spPr>
            <a:xfrm>
              <a:off x="5958088" y="2238100"/>
              <a:ext cx="117625" cy="54775"/>
            </a:xfrm>
            <a:custGeom>
              <a:avLst/>
              <a:gdLst/>
              <a:ahLst/>
              <a:cxnLst/>
              <a:rect l="l" t="t" r="r" b="b"/>
              <a:pathLst>
                <a:path w="4705" h="2191" extrusionOk="0">
                  <a:moveTo>
                    <a:pt x="2597" y="799"/>
                  </a:moveTo>
                  <a:lnTo>
                    <a:pt x="2622" y="898"/>
                  </a:lnTo>
                  <a:lnTo>
                    <a:pt x="2586" y="1006"/>
                  </a:lnTo>
                  <a:lnTo>
                    <a:pt x="2550" y="1114"/>
                  </a:lnTo>
                  <a:lnTo>
                    <a:pt x="2478" y="1185"/>
                  </a:lnTo>
                  <a:lnTo>
                    <a:pt x="2406" y="1257"/>
                  </a:lnTo>
                  <a:lnTo>
                    <a:pt x="2263" y="1221"/>
                  </a:lnTo>
                  <a:lnTo>
                    <a:pt x="2191" y="1185"/>
                  </a:lnTo>
                  <a:lnTo>
                    <a:pt x="2155" y="1078"/>
                  </a:lnTo>
                  <a:lnTo>
                    <a:pt x="2227" y="970"/>
                  </a:lnTo>
                  <a:lnTo>
                    <a:pt x="2299" y="934"/>
                  </a:lnTo>
                  <a:lnTo>
                    <a:pt x="2406" y="862"/>
                  </a:lnTo>
                  <a:lnTo>
                    <a:pt x="2597" y="799"/>
                  </a:lnTo>
                  <a:close/>
                  <a:moveTo>
                    <a:pt x="2227" y="1"/>
                  </a:moveTo>
                  <a:lnTo>
                    <a:pt x="1975" y="36"/>
                  </a:lnTo>
                  <a:lnTo>
                    <a:pt x="1724" y="72"/>
                  </a:lnTo>
                  <a:lnTo>
                    <a:pt x="1509" y="180"/>
                  </a:lnTo>
                  <a:lnTo>
                    <a:pt x="1221" y="360"/>
                  </a:lnTo>
                  <a:lnTo>
                    <a:pt x="1006" y="539"/>
                  </a:lnTo>
                  <a:lnTo>
                    <a:pt x="790" y="755"/>
                  </a:lnTo>
                  <a:lnTo>
                    <a:pt x="575" y="1006"/>
                  </a:lnTo>
                  <a:lnTo>
                    <a:pt x="395" y="1257"/>
                  </a:lnTo>
                  <a:lnTo>
                    <a:pt x="252" y="1509"/>
                  </a:lnTo>
                  <a:lnTo>
                    <a:pt x="1" y="2083"/>
                  </a:lnTo>
                  <a:lnTo>
                    <a:pt x="1" y="2155"/>
                  </a:lnTo>
                  <a:lnTo>
                    <a:pt x="72" y="2191"/>
                  </a:lnTo>
                  <a:lnTo>
                    <a:pt x="144" y="2191"/>
                  </a:lnTo>
                  <a:lnTo>
                    <a:pt x="216" y="2119"/>
                  </a:lnTo>
                  <a:lnTo>
                    <a:pt x="395" y="1760"/>
                  </a:lnTo>
                  <a:lnTo>
                    <a:pt x="611" y="1365"/>
                  </a:lnTo>
                  <a:lnTo>
                    <a:pt x="898" y="1042"/>
                  </a:lnTo>
                  <a:lnTo>
                    <a:pt x="1185" y="755"/>
                  </a:lnTo>
                  <a:lnTo>
                    <a:pt x="1365" y="575"/>
                  </a:lnTo>
                  <a:lnTo>
                    <a:pt x="1580" y="467"/>
                  </a:lnTo>
                  <a:lnTo>
                    <a:pt x="1796" y="360"/>
                  </a:lnTo>
                  <a:lnTo>
                    <a:pt x="2047" y="288"/>
                  </a:lnTo>
                  <a:lnTo>
                    <a:pt x="2155" y="324"/>
                  </a:lnTo>
                  <a:lnTo>
                    <a:pt x="2299" y="324"/>
                  </a:lnTo>
                  <a:lnTo>
                    <a:pt x="2370" y="396"/>
                  </a:lnTo>
                  <a:lnTo>
                    <a:pt x="2478" y="467"/>
                  </a:lnTo>
                  <a:lnTo>
                    <a:pt x="2550" y="539"/>
                  </a:lnTo>
                  <a:lnTo>
                    <a:pt x="2406" y="575"/>
                  </a:lnTo>
                  <a:lnTo>
                    <a:pt x="2191" y="647"/>
                  </a:lnTo>
                  <a:lnTo>
                    <a:pt x="1975" y="791"/>
                  </a:lnTo>
                  <a:lnTo>
                    <a:pt x="1904" y="862"/>
                  </a:lnTo>
                  <a:lnTo>
                    <a:pt x="1832" y="934"/>
                  </a:lnTo>
                  <a:lnTo>
                    <a:pt x="1832" y="1042"/>
                  </a:lnTo>
                  <a:lnTo>
                    <a:pt x="1832" y="1185"/>
                  </a:lnTo>
                  <a:lnTo>
                    <a:pt x="1832" y="1293"/>
                  </a:lnTo>
                  <a:lnTo>
                    <a:pt x="1904" y="1365"/>
                  </a:lnTo>
                  <a:lnTo>
                    <a:pt x="1975" y="1437"/>
                  </a:lnTo>
                  <a:lnTo>
                    <a:pt x="2047" y="1509"/>
                  </a:lnTo>
                  <a:lnTo>
                    <a:pt x="2263" y="1580"/>
                  </a:lnTo>
                  <a:lnTo>
                    <a:pt x="2370" y="1616"/>
                  </a:lnTo>
                  <a:lnTo>
                    <a:pt x="2478" y="1580"/>
                  </a:lnTo>
                  <a:lnTo>
                    <a:pt x="2586" y="1545"/>
                  </a:lnTo>
                  <a:lnTo>
                    <a:pt x="2693" y="1473"/>
                  </a:lnTo>
                  <a:lnTo>
                    <a:pt x="2765" y="1401"/>
                  </a:lnTo>
                  <a:lnTo>
                    <a:pt x="2837" y="1293"/>
                  </a:lnTo>
                  <a:lnTo>
                    <a:pt x="2909" y="1078"/>
                  </a:lnTo>
                  <a:lnTo>
                    <a:pt x="2945" y="862"/>
                  </a:lnTo>
                  <a:lnTo>
                    <a:pt x="2935" y="791"/>
                  </a:lnTo>
                  <a:lnTo>
                    <a:pt x="3591" y="791"/>
                  </a:lnTo>
                  <a:lnTo>
                    <a:pt x="3843" y="862"/>
                  </a:lnTo>
                  <a:lnTo>
                    <a:pt x="4058" y="934"/>
                  </a:lnTo>
                  <a:lnTo>
                    <a:pt x="4237" y="1078"/>
                  </a:lnTo>
                  <a:lnTo>
                    <a:pt x="4309" y="1150"/>
                  </a:lnTo>
                  <a:lnTo>
                    <a:pt x="4345" y="1257"/>
                  </a:lnTo>
                  <a:lnTo>
                    <a:pt x="4345" y="1401"/>
                  </a:lnTo>
                  <a:lnTo>
                    <a:pt x="4345" y="1545"/>
                  </a:lnTo>
                  <a:lnTo>
                    <a:pt x="4273" y="1832"/>
                  </a:lnTo>
                  <a:lnTo>
                    <a:pt x="4309" y="1904"/>
                  </a:lnTo>
                  <a:lnTo>
                    <a:pt x="4345" y="1975"/>
                  </a:lnTo>
                  <a:lnTo>
                    <a:pt x="4453" y="1975"/>
                  </a:lnTo>
                  <a:lnTo>
                    <a:pt x="4525" y="1904"/>
                  </a:lnTo>
                  <a:lnTo>
                    <a:pt x="4632" y="1688"/>
                  </a:lnTo>
                  <a:lnTo>
                    <a:pt x="4704" y="1401"/>
                  </a:lnTo>
                  <a:lnTo>
                    <a:pt x="4704" y="1293"/>
                  </a:lnTo>
                  <a:lnTo>
                    <a:pt x="4668" y="1150"/>
                  </a:lnTo>
                  <a:lnTo>
                    <a:pt x="4597" y="1042"/>
                  </a:lnTo>
                  <a:lnTo>
                    <a:pt x="4525" y="934"/>
                  </a:lnTo>
                  <a:lnTo>
                    <a:pt x="4345" y="719"/>
                  </a:lnTo>
                  <a:lnTo>
                    <a:pt x="4094" y="611"/>
                  </a:lnTo>
                  <a:lnTo>
                    <a:pt x="3843" y="539"/>
                  </a:lnTo>
                  <a:lnTo>
                    <a:pt x="3591" y="467"/>
                  </a:lnTo>
                  <a:lnTo>
                    <a:pt x="2981" y="467"/>
                  </a:lnTo>
                  <a:lnTo>
                    <a:pt x="2866" y="482"/>
                  </a:lnTo>
                  <a:lnTo>
                    <a:pt x="2866" y="482"/>
                  </a:lnTo>
                  <a:lnTo>
                    <a:pt x="2837" y="396"/>
                  </a:lnTo>
                  <a:lnTo>
                    <a:pt x="2658" y="216"/>
                  </a:lnTo>
                  <a:lnTo>
                    <a:pt x="2478" y="72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221;p79">
              <a:extLst>
                <a:ext uri="{FF2B5EF4-FFF2-40B4-BE49-F238E27FC236}">
                  <a16:creationId xmlns:a16="http://schemas.microsoft.com/office/drawing/2014/main" id="{CAAA0DE2-E2B7-D7B5-54E5-886AED6DEB11}"/>
                </a:ext>
              </a:extLst>
            </p:cNvPr>
            <p:cNvSpPr/>
            <p:nvPr/>
          </p:nvSpPr>
          <p:spPr>
            <a:xfrm>
              <a:off x="5609788" y="2405975"/>
              <a:ext cx="225350" cy="237000"/>
            </a:xfrm>
            <a:custGeom>
              <a:avLst/>
              <a:gdLst/>
              <a:ahLst/>
              <a:cxnLst/>
              <a:rect l="l" t="t" r="r" b="b"/>
              <a:pathLst>
                <a:path w="9014" h="9480" extrusionOk="0">
                  <a:moveTo>
                    <a:pt x="6213" y="0"/>
                  </a:moveTo>
                  <a:lnTo>
                    <a:pt x="5854" y="72"/>
                  </a:lnTo>
                  <a:lnTo>
                    <a:pt x="5495" y="144"/>
                  </a:lnTo>
                  <a:lnTo>
                    <a:pt x="5135" y="323"/>
                  </a:lnTo>
                  <a:lnTo>
                    <a:pt x="4776" y="503"/>
                  </a:lnTo>
                  <a:lnTo>
                    <a:pt x="4417" y="790"/>
                  </a:lnTo>
                  <a:lnTo>
                    <a:pt x="4058" y="1113"/>
                  </a:lnTo>
                  <a:lnTo>
                    <a:pt x="3663" y="1472"/>
                  </a:lnTo>
                  <a:lnTo>
                    <a:pt x="2227" y="3052"/>
                  </a:lnTo>
                  <a:lnTo>
                    <a:pt x="1078" y="4381"/>
                  </a:lnTo>
                  <a:lnTo>
                    <a:pt x="1" y="5601"/>
                  </a:lnTo>
                  <a:lnTo>
                    <a:pt x="4956" y="9479"/>
                  </a:lnTo>
                  <a:lnTo>
                    <a:pt x="9013" y="1472"/>
                  </a:lnTo>
                  <a:lnTo>
                    <a:pt x="8726" y="1185"/>
                  </a:lnTo>
                  <a:lnTo>
                    <a:pt x="8439" y="898"/>
                  </a:lnTo>
                  <a:lnTo>
                    <a:pt x="8152" y="646"/>
                  </a:lnTo>
                  <a:lnTo>
                    <a:pt x="7828" y="431"/>
                  </a:lnTo>
                  <a:lnTo>
                    <a:pt x="7505" y="287"/>
                  </a:lnTo>
                  <a:lnTo>
                    <a:pt x="7182" y="144"/>
                  </a:lnTo>
                  <a:lnTo>
                    <a:pt x="6859" y="72"/>
                  </a:lnTo>
                  <a:lnTo>
                    <a:pt x="65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222;p79">
              <a:extLst>
                <a:ext uri="{FF2B5EF4-FFF2-40B4-BE49-F238E27FC236}">
                  <a16:creationId xmlns:a16="http://schemas.microsoft.com/office/drawing/2014/main" id="{4275706E-32E8-FC21-1245-5A55A0C2F481}"/>
                </a:ext>
              </a:extLst>
            </p:cNvPr>
            <p:cNvSpPr/>
            <p:nvPr/>
          </p:nvSpPr>
          <p:spPr>
            <a:xfrm>
              <a:off x="5432963" y="2442775"/>
              <a:ext cx="300725" cy="323175"/>
            </a:xfrm>
            <a:custGeom>
              <a:avLst/>
              <a:gdLst/>
              <a:ahLst/>
              <a:cxnLst/>
              <a:rect l="l" t="t" r="r" b="b"/>
              <a:pathLst>
                <a:path w="12029" h="12927" extrusionOk="0">
                  <a:moveTo>
                    <a:pt x="1796" y="0"/>
                  </a:moveTo>
                  <a:lnTo>
                    <a:pt x="0" y="5566"/>
                  </a:lnTo>
                  <a:lnTo>
                    <a:pt x="826" y="6607"/>
                  </a:lnTo>
                  <a:lnTo>
                    <a:pt x="1724" y="7720"/>
                  </a:lnTo>
                  <a:lnTo>
                    <a:pt x="2801" y="8977"/>
                  </a:lnTo>
                  <a:lnTo>
                    <a:pt x="3950" y="10269"/>
                  </a:lnTo>
                  <a:lnTo>
                    <a:pt x="4524" y="10880"/>
                  </a:lnTo>
                  <a:lnTo>
                    <a:pt x="5099" y="11454"/>
                  </a:lnTo>
                  <a:lnTo>
                    <a:pt x="5638" y="11957"/>
                  </a:lnTo>
                  <a:lnTo>
                    <a:pt x="6140" y="12352"/>
                  </a:lnTo>
                  <a:lnTo>
                    <a:pt x="6571" y="12675"/>
                  </a:lnTo>
                  <a:lnTo>
                    <a:pt x="6751" y="12783"/>
                  </a:lnTo>
                  <a:lnTo>
                    <a:pt x="6930" y="12855"/>
                  </a:lnTo>
                  <a:lnTo>
                    <a:pt x="7253" y="12927"/>
                  </a:lnTo>
                  <a:lnTo>
                    <a:pt x="7612" y="12927"/>
                  </a:lnTo>
                  <a:lnTo>
                    <a:pt x="7936" y="12891"/>
                  </a:lnTo>
                  <a:lnTo>
                    <a:pt x="8223" y="12783"/>
                  </a:lnTo>
                  <a:lnTo>
                    <a:pt x="8546" y="12603"/>
                  </a:lnTo>
                  <a:lnTo>
                    <a:pt x="8869" y="12388"/>
                  </a:lnTo>
                  <a:lnTo>
                    <a:pt x="9192" y="12137"/>
                  </a:lnTo>
                  <a:lnTo>
                    <a:pt x="9480" y="11813"/>
                  </a:lnTo>
                  <a:lnTo>
                    <a:pt x="9803" y="11454"/>
                  </a:lnTo>
                  <a:lnTo>
                    <a:pt x="10126" y="11059"/>
                  </a:lnTo>
                  <a:lnTo>
                    <a:pt x="10736" y="10126"/>
                  </a:lnTo>
                  <a:lnTo>
                    <a:pt x="11383" y="9120"/>
                  </a:lnTo>
                  <a:lnTo>
                    <a:pt x="12029" y="8007"/>
                  </a:lnTo>
                  <a:lnTo>
                    <a:pt x="7469" y="4453"/>
                  </a:lnTo>
                  <a:lnTo>
                    <a:pt x="6571" y="5566"/>
                  </a:lnTo>
                  <a:lnTo>
                    <a:pt x="17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223;p79">
              <a:extLst>
                <a:ext uri="{FF2B5EF4-FFF2-40B4-BE49-F238E27FC236}">
                  <a16:creationId xmlns:a16="http://schemas.microsoft.com/office/drawing/2014/main" id="{45F7CFCF-54D7-EAD4-26C5-D82CCDFED89A}"/>
                </a:ext>
              </a:extLst>
            </p:cNvPr>
            <p:cNvSpPr/>
            <p:nvPr/>
          </p:nvSpPr>
          <p:spPr>
            <a:xfrm>
              <a:off x="5423088" y="2398775"/>
              <a:ext cx="60175" cy="106850"/>
            </a:xfrm>
            <a:custGeom>
              <a:avLst/>
              <a:gdLst/>
              <a:ahLst/>
              <a:cxnLst/>
              <a:rect l="l" t="t" r="r" b="b"/>
              <a:pathLst>
                <a:path w="2407" h="4274" extrusionOk="0">
                  <a:moveTo>
                    <a:pt x="144" y="1"/>
                  </a:moveTo>
                  <a:lnTo>
                    <a:pt x="72" y="37"/>
                  </a:lnTo>
                  <a:lnTo>
                    <a:pt x="36" y="109"/>
                  </a:lnTo>
                  <a:lnTo>
                    <a:pt x="0" y="216"/>
                  </a:lnTo>
                  <a:lnTo>
                    <a:pt x="72" y="432"/>
                  </a:lnTo>
                  <a:lnTo>
                    <a:pt x="288" y="934"/>
                  </a:lnTo>
                  <a:lnTo>
                    <a:pt x="683" y="1617"/>
                  </a:lnTo>
                  <a:lnTo>
                    <a:pt x="1113" y="2335"/>
                  </a:lnTo>
                  <a:lnTo>
                    <a:pt x="2011" y="3663"/>
                  </a:lnTo>
                  <a:lnTo>
                    <a:pt x="2406" y="4274"/>
                  </a:lnTo>
                  <a:lnTo>
                    <a:pt x="2191" y="1760"/>
                  </a:lnTo>
                  <a:lnTo>
                    <a:pt x="1796" y="1258"/>
                  </a:lnTo>
                  <a:lnTo>
                    <a:pt x="1437" y="791"/>
                  </a:lnTo>
                  <a:lnTo>
                    <a:pt x="1113" y="468"/>
                  </a:lnTo>
                  <a:lnTo>
                    <a:pt x="790" y="216"/>
                  </a:lnTo>
                  <a:lnTo>
                    <a:pt x="539" y="73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224;p79">
              <a:extLst>
                <a:ext uri="{FF2B5EF4-FFF2-40B4-BE49-F238E27FC236}">
                  <a16:creationId xmlns:a16="http://schemas.microsoft.com/office/drawing/2014/main" id="{44784B51-271A-C51B-1A13-A272C050DFD6}"/>
                </a:ext>
              </a:extLst>
            </p:cNvPr>
            <p:cNvSpPr/>
            <p:nvPr/>
          </p:nvSpPr>
          <p:spPr>
            <a:xfrm>
              <a:off x="5722013" y="2442775"/>
              <a:ext cx="312400" cy="301625"/>
            </a:xfrm>
            <a:custGeom>
              <a:avLst/>
              <a:gdLst/>
              <a:ahLst/>
              <a:cxnLst/>
              <a:rect l="l" t="t" r="r" b="b"/>
              <a:pathLst>
                <a:path w="12496" h="12065" extrusionOk="0">
                  <a:moveTo>
                    <a:pt x="4524" y="0"/>
                  </a:moveTo>
                  <a:lnTo>
                    <a:pt x="1436" y="1796"/>
                  </a:lnTo>
                  <a:lnTo>
                    <a:pt x="1329" y="1903"/>
                  </a:lnTo>
                  <a:lnTo>
                    <a:pt x="1006" y="2226"/>
                  </a:lnTo>
                  <a:lnTo>
                    <a:pt x="646" y="2693"/>
                  </a:lnTo>
                  <a:lnTo>
                    <a:pt x="467" y="3016"/>
                  </a:lnTo>
                  <a:lnTo>
                    <a:pt x="287" y="3375"/>
                  </a:lnTo>
                  <a:lnTo>
                    <a:pt x="144" y="3734"/>
                  </a:lnTo>
                  <a:lnTo>
                    <a:pt x="72" y="4129"/>
                  </a:lnTo>
                  <a:lnTo>
                    <a:pt x="0" y="4560"/>
                  </a:lnTo>
                  <a:lnTo>
                    <a:pt x="36" y="5027"/>
                  </a:lnTo>
                  <a:lnTo>
                    <a:pt x="108" y="5494"/>
                  </a:lnTo>
                  <a:lnTo>
                    <a:pt x="323" y="5961"/>
                  </a:lnTo>
                  <a:lnTo>
                    <a:pt x="431" y="6212"/>
                  </a:lnTo>
                  <a:lnTo>
                    <a:pt x="575" y="6463"/>
                  </a:lnTo>
                  <a:lnTo>
                    <a:pt x="790" y="6715"/>
                  </a:lnTo>
                  <a:lnTo>
                    <a:pt x="970" y="6966"/>
                  </a:lnTo>
                  <a:lnTo>
                    <a:pt x="970" y="7433"/>
                  </a:lnTo>
                  <a:lnTo>
                    <a:pt x="1006" y="7936"/>
                  </a:lnTo>
                  <a:lnTo>
                    <a:pt x="1077" y="8618"/>
                  </a:lnTo>
                  <a:lnTo>
                    <a:pt x="1185" y="9408"/>
                  </a:lnTo>
                  <a:lnTo>
                    <a:pt x="1293" y="9803"/>
                  </a:lnTo>
                  <a:lnTo>
                    <a:pt x="1436" y="10269"/>
                  </a:lnTo>
                  <a:lnTo>
                    <a:pt x="1580" y="10700"/>
                  </a:lnTo>
                  <a:lnTo>
                    <a:pt x="1795" y="11167"/>
                  </a:lnTo>
                  <a:lnTo>
                    <a:pt x="2011" y="11634"/>
                  </a:lnTo>
                  <a:lnTo>
                    <a:pt x="2262" y="12065"/>
                  </a:lnTo>
                  <a:lnTo>
                    <a:pt x="10126" y="12065"/>
                  </a:lnTo>
                  <a:lnTo>
                    <a:pt x="10269" y="11849"/>
                  </a:lnTo>
                  <a:lnTo>
                    <a:pt x="10628" y="11131"/>
                  </a:lnTo>
                  <a:lnTo>
                    <a:pt x="11095" y="10054"/>
                  </a:lnTo>
                  <a:lnTo>
                    <a:pt x="11347" y="9408"/>
                  </a:lnTo>
                  <a:lnTo>
                    <a:pt x="11598" y="8654"/>
                  </a:lnTo>
                  <a:lnTo>
                    <a:pt x="11849" y="7864"/>
                  </a:lnTo>
                  <a:lnTo>
                    <a:pt x="12065" y="7002"/>
                  </a:lnTo>
                  <a:lnTo>
                    <a:pt x="12244" y="6104"/>
                  </a:lnTo>
                  <a:lnTo>
                    <a:pt x="12388" y="5135"/>
                  </a:lnTo>
                  <a:lnTo>
                    <a:pt x="12496" y="4165"/>
                  </a:lnTo>
                  <a:lnTo>
                    <a:pt x="12496" y="3160"/>
                  </a:lnTo>
                  <a:lnTo>
                    <a:pt x="12460" y="2155"/>
                  </a:lnTo>
                  <a:lnTo>
                    <a:pt x="12388" y="1616"/>
                  </a:lnTo>
                  <a:lnTo>
                    <a:pt x="12316" y="1113"/>
                  </a:lnTo>
                  <a:lnTo>
                    <a:pt x="8797" y="0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225;p79">
              <a:extLst>
                <a:ext uri="{FF2B5EF4-FFF2-40B4-BE49-F238E27FC236}">
                  <a16:creationId xmlns:a16="http://schemas.microsoft.com/office/drawing/2014/main" id="{E4919D1D-2B13-9529-B962-47DAFF1929CC}"/>
                </a:ext>
              </a:extLst>
            </p:cNvPr>
            <p:cNvSpPr/>
            <p:nvPr/>
          </p:nvSpPr>
          <p:spPr>
            <a:xfrm>
              <a:off x="5692388" y="2442775"/>
              <a:ext cx="342025" cy="311500"/>
            </a:xfrm>
            <a:custGeom>
              <a:avLst/>
              <a:gdLst/>
              <a:ahLst/>
              <a:cxnLst/>
              <a:rect l="l" t="t" r="r" b="b"/>
              <a:pathLst>
                <a:path w="13681" h="12460" extrusionOk="0">
                  <a:moveTo>
                    <a:pt x="5709" y="0"/>
                  </a:moveTo>
                  <a:lnTo>
                    <a:pt x="2262" y="144"/>
                  </a:lnTo>
                  <a:lnTo>
                    <a:pt x="2047" y="323"/>
                  </a:lnTo>
                  <a:lnTo>
                    <a:pt x="1544" y="754"/>
                  </a:lnTo>
                  <a:lnTo>
                    <a:pt x="1221" y="1042"/>
                  </a:lnTo>
                  <a:lnTo>
                    <a:pt x="934" y="1436"/>
                  </a:lnTo>
                  <a:lnTo>
                    <a:pt x="611" y="1831"/>
                  </a:lnTo>
                  <a:lnTo>
                    <a:pt x="359" y="2298"/>
                  </a:lnTo>
                  <a:lnTo>
                    <a:pt x="144" y="2801"/>
                  </a:lnTo>
                  <a:lnTo>
                    <a:pt x="72" y="3052"/>
                  </a:lnTo>
                  <a:lnTo>
                    <a:pt x="36" y="3340"/>
                  </a:lnTo>
                  <a:lnTo>
                    <a:pt x="0" y="3627"/>
                  </a:lnTo>
                  <a:lnTo>
                    <a:pt x="0" y="3914"/>
                  </a:lnTo>
                  <a:lnTo>
                    <a:pt x="36" y="4201"/>
                  </a:lnTo>
                  <a:lnTo>
                    <a:pt x="108" y="4489"/>
                  </a:lnTo>
                  <a:lnTo>
                    <a:pt x="216" y="4776"/>
                  </a:lnTo>
                  <a:lnTo>
                    <a:pt x="359" y="5099"/>
                  </a:lnTo>
                  <a:lnTo>
                    <a:pt x="539" y="5422"/>
                  </a:lnTo>
                  <a:lnTo>
                    <a:pt x="754" y="5709"/>
                  </a:lnTo>
                  <a:lnTo>
                    <a:pt x="1042" y="6033"/>
                  </a:lnTo>
                  <a:lnTo>
                    <a:pt x="1365" y="6356"/>
                  </a:lnTo>
                  <a:lnTo>
                    <a:pt x="1724" y="6643"/>
                  </a:lnTo>
                  <a:lnTo>
                    <a:pt x="2155" y="6966"/>
                  </a:lnTo>
                  <a:lnTo>
                    <a:pt x="2155" y="7325"/>
                  </a:lnTo>
                  <a:lnTo>
                    <a:pt x="2155" y="7792"/>
                  </a:lnTo>
                  <a:lnTo>
                    <a:pt x="2155" y="8402"/>
                  </a:lnTo>
                  <a:lnTo>
                    <a:pt x="2226" y="9192"/>
                  </a:lnTo>
                  <a:lnTo>
                    <a:pt x="2298" y="10126"/>
                  </a:lnTo>
                  <a:lnTo>
                    <a:pt x="2478" y="11239"/>
                  </a:lnTo>
                  <a:lnTo>
                    <a:pt x="2693" y="12460"/>
                  </a:lnTo>
                  <a:lnTo>
                    <a:pt x="11454" y="12173"/>
                  </a:lnTo>
                  <a:lnTo>
                    <a:pt x="11778" y="11634"/>
                  </a:lnTo>
                  <a:lnTo>
                    <a:pt x="12065" y="11059"/>
                  </a:lnTo>
                  <a:lnTo>
                    <a:pt x="12316" y="10413"/>
                  </a:lnTo>
                  <a:lnTo>
                    <a:pt x="12567" y="9767"/>
                  </a:lnTo>
                  <a:lnTo>
                    <a:pt x="12819" y="9085"/>
                  </a:lnTo>
                  <a:lnTo>
                    <a:pt x="13034" y="8331"/>
                  </a:lnTo>
                  <a:lnTo>
                    <a:pt x="13178" y="7612"/>
                  </a:lnTo>
                  <a:lnTo>
                    <a:pt x="13357" y="6858"/>
                  </a:lnTo>
                  <a:lnTo>
                    <a:pt x="13465" y="6104"/>
                  </a:lnTo>
                  <a:lnTo>
                    <a:pt x="13573" y="5350"/>
                  </a:lnTo>
                  <a:lnTo>
                    <a:pt x="13645" y="4596"/>
                  </a:lnTo>
                  <a:lnTo>
                    <a:pt x="13681" y="3842"/>
                  </a:lnTo>
                  <a:lnTo>
                    <a:pt x="13681" y="3124"/>
                  </a:lnTo>
                  <a:lnTo>
                    <a:pt x="13645" y="2442"/>
                  </a:lnTo>
                  <a:lnTo>
                    <a:pt x="13573" y="1760"/>
                  </a:lnTo>
                  <a:lnTo>
                    <a:pt x="13501" y="1113"/>
                  </a:lnTo>
                  <a:lnTo>
                    <a:pt x="998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26;p79">
              <a:extLst>
                <a:ext uri="{FF2B5EF4-FFF2-40B4-BE49-F238E27FC236}">
                  <a16:creationId xmlns:a16="http://schemas.microsoft.com/office/drawing/2014/main" id="{71EAF38E-0AAA-1F68-1A76-418AF5DE0B2A}"/>
                </a:ext>
              </a:extLst>
            </p:cNvPr>
            <p:cNvSpPr/>
            <p:nvPr/>
          </p:nvSpPr>
          <p:spPr>
            <a:xfrm>
              <a:off x="5820738" y="2337750"/>
              <a:ext cx="121225" cy="175050"/>
            </a:xfrm>
            <a:custGeom>
              <a:avLst/>
              <a:gdLst/>
              <a:ahLst/>
              <a:cxnLst/>
              <a:rect l="l" t="t" r="r" b="b"/>
              <a:pathLst>
                <a:path w="4849" h="7002" extrusionOk="0">
                  <a:moveTo>
                    <a:pt x="3125" y="0"/>
                  </a:moveTo>
                  <a:lnTo>
                    <a:pt x="216" y="754"/>
                  </a:lnTo>
                  <a:lnTo>
                    <a:pt x="396" y="2585"/>
                  </a:lnTo>
                  <a:lnTo>
                    <a:pt x="575" y="4201"/>
                  </a:lnTo>
                  <a:lnTo>
                    <a:pt x="360" y="4632"/>
                  </a:lnTo>
                  <a:lnTo>
                    <a:pt x="216" y="5099"/>
                  </a:lnTo>
                  <a:lnTo>
                    <a:pt x="73" y="5602"/>
                  </a:lnTo>
                  <a:lnTo>
                    <a:pt x="1" y="5853"/>
                  </a:lnTo>
                  <a:lnTo>
                    <a:pt x="1" y="6104"/>
                  </a:lnTo>
                  <a:lnTo>
                    <a:pt x="37" y="6320"/>
                  </a:lnTo>
                  <a:lnTo>
                    <a:pt x="109" y="6535"/>
                  </a:lnTo>
                  <a:lnTo>
                    <a:pt x="216" y="6715"/>
                  </a:lnTo>
                  <a:lnTo>
                    <a:pt x="396" y="6858"/>
                  </a:lnTo>
                  <a:lnTo>
                    <a:pt x="611" y="6966"/>
                  </a:lnTo>
                  <a:lnTo>
                    <a:pt x="934" y="7002"/>
                  </a:lnTo>
                  <a:lnTo>
                    <a:pt x="1293" y="6966"/>
                  </a:lnTo>
                  <a:lnTo>
                    <a:pt x="1617" y="6894"/>
                  </a:lnTo>
                  <a:lnTo>
                    <a:pt x="1976" y="6751"/>
                  </a:lnTo>
                  <a:lnTo>
                    <a:pt x="2335" y="6571"/>
                  </a:lnTo>
                  <a:lnTo>
                    <a:pt x="2658" y="6356"/>
                  </a:lnTo>
                  <a:lnTo>
                    <a:pt x="2981" y="6140"/>
                  </a:lnTo>
                  <a:lnTo>
                    <a:pt x="3591" y="5637"/>
                  </a:lnTo>
                  <a:lnTo>
                    <a:pt x="4094" y="5099"/>
                  </a:lnTo>
                  <a:lnTo>
                    <a:pt x="4525" y="4668"/>
                  </a:lnTo>
                  <a:lnTo>
                    <a:pt x="4848" y="4201"/>
                  </a:lnTo>
                  <a:lnTo>
                    <a:pt x="3591" y="1149"/>
                  </a:lnTo>
                  <a:lnTo>
                    <a:pt x="3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27;p79">
              <a:extLst>
                <a:ext uri="{FF2B5EF4-FFF2-40B4-BE49-F238E27FC236}">
                  <a16:creationId xmlns:a16="http://schemas.microsoft.com/office/drawing/2014/main" id="{4D1ECB2F-7695-0E4C-8CE2-DBCD1BAF26E5}"/>
                </a:ext>
              </a:extLst>
            </p:cNvPr>
            <p:cNvSpPr/>
            <p:nvPr/>
          </p:nvSpPr>
          <p:spPr>
            <a:xfrm>
              <a:off x="5826138" y="2337750"/>
              <a:ext cx="84400" cy="64650"/>
            </a:xfrm>
            <a:custGeom>
              <a:avLst/>
              <a:gdLst/>
              <a:ahLst/>
              <a:cxnLst/>
              <a:rect l="l" t="t" r="r" b="b"/>
              <a:pathLst>
                <a:path w="3376" h="2586" extrusionOk="0">
                  <a:moveTo>
                    <a:pt x="2909" y="0"/>
                  </a:moveTo>
                  <a:lnTo>
                    <a:pt x="0" y="754"/>
                  </a:lnTo>
                  <a:lnTo>
                    <a:pt x="180" y="2585"/>
                  </a:lnTo>
                  <a:lnTo>
                    <a:pt x="575" y="2550"/>
                  </a:lnTo>
                  <a:lnTo>
                    <a:pt x="934" y="2478"/>
                  </a:lnTo>
                  <a:lnTo>
                    <a:pt x="1293" y="2406"/>
                  </a:lnTo>
                  <a:lnTo>
                    <a:pt x="1616" y="2298"/>
                  </a:lnTo>
                  <a:lnTo>
                    <a:pt x="1939" y="2155"/>
                  </a:lnTo>
                  <a:lnTo>
                    <a:pt x="2262" y="1975"/>
                  </a:lnTo>
                  <a:lnTo>
                    <a:pt x="2586" y="1831"/>
                  </a:lnTo>
                  <a:lnTo>
                    <a:pt x="2873" y="1616"/>
                  </a:lnTo>
                  <a:lnTo>
                    <a:pt x="3124" y="1401"/>
                  </a:lnTo>
                  <a:lnTo>
                    <a:pt x="3375" y="1149"/>
                  </a:lnTo>
                  <a:lnTo>
                    <a:pt x="2909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28;p79">
              <a:extLst>
                <a:ext uri="{FF2B5EF4-FFF2-40B4-BE49-F238E27FC236}">
                  <a16:creationId xmlns:a16="http://schemas.microsoft.com/office/drawing/2014/main" id="{C32A5B91-6325-B07B-7955-FF73040307C0}"/>
                </a:ext>
              </a:extLst>
            </p:cNvPr>
            <p:cNvSpPr/>
            <p:nvPr/>
          </p:nvSpPr>
          <p:spPr>
            <a:xfrm>
              <a:off x="5723788" y="2165400"/>
              <a:ext cx="241500" cy="219950"/>
            </a:xfrm>
            <a:custGeom>
              <a:avLst/>
              <a:gdLst/>
              <a:ahLst/>
              <a:cxnLst/>
              <a:rect l="l" t="t" r="r" b="b"/>
              <a:pathLst>
                <a:path w="9660" h="8798" extrusionOk="0">
                  <a:moveTo>
                    <a:pt x="4848" y="0"/>
                  </a:moveTo>
                  <a:lnTo>
                    <a:pt x="4274" y="36"/>
                  </a:lnTo>
                  <a:lnTo>
                    <a:pt x="3735" y="108"/>
                  </a:lnTo>
                  <a:lnTo>
                    <a:pt x="3735" y="144"/>
                  </a:lnTo>
                  <a:lnTo>
                    <a:pt x="3340" y="216"/>
                  </a:lnTo>
                  <a:lnTo>
                    <a:pt x="2981" y="359"/>
                  </a:lnTo>
                  <a:lnTo>
                    <a:pt x="2622" y="503"/>
                  </a:lnTo>
                  <a:lnTo>
                    <a:pt x="2263" y="682"/>
                  </a:lnTo>
                  <a:lnTo>
                    <a:pt x="1940" y="898"/>
                  </a:lnTo>
                  <a:lnTo>
                    <a:pt x="1617" y="1113"/>
                  </a:lnTo>
                  <a:lnTo>
                    <a:pt x="1329" y="1365"/>
                  </a:lnTo>
                  <a:lnTo>
                    <a:pt x="1078" y="1652"/>
                  </a:lnTo>
                  <a:lnTo>
                    <a:pt x="827" y="1939"/>
                  </a:lnTo>
                  <a:lnTo>
                    <a:pt x="647" y="2262"/>
                  </a:lnTo>
                  <a:lnTo>
                    <a:pt x="468" y="2585"/>
                  </a:lnTo>
                  <a:lnTo>
                    <a:pt x="288" y="2909"/>
                  </a:lnTo>
                  <a:lnTo>
                    <a:pt x="180" y="3268"/>
                  </a:lnTo>
                  <a:lnTo>
                    <a:pt x="73" y="3663"/>
                  </a:lnTo>
                  <a:lnTo>
                    <a:pt x="37" y="4022"/>
                  </a:lnTo>
                  <a:lnTo>
                    <a:pt x="1" y="4417"/>
                  </a:lnTo>
                  <a:lnTo>
                    <a:pt x="37" y="4848"/>
                  </a:lnTo>
                  <a:lnTo>
                    <a:pt x="109" y="5314"/>
                  </a:lnTo>
                  <a:lnTo>
                    <a:pt x="216" y="5709"/>
                  </a:lnTo>
                  <a:lnTo>
                    <a:pt x="396" y="6140"/>
                  </a:lnTo>
                  <a:lnTo>
                    <a:pt x="611" y="6499"/>
                  </a:lnTo>
                  <a:lnTo>
                    <a:pt x="827" y="6858"/>
                  </a:lnTo>
                  <a:lnTo>
                    <a:pt x="1114" y="7217"/>
                  </a:lnTo>
                  <a:lnTo>
                    <a:pt x="1437" y="7505"/>
                  </a:lnTo>
                  <a:lnTo>
                    <a:pt x="1760" y="7792"/>
                  </a:lnTo>
                  <a:lnTo>
                    <a:pt x="2155" y="8043"/>
                  </a:lnTo>
                  <a:lnTo>
                    <a:pt x="2550" y="8295"/>
                  </a:lnTo>
                  <a:lnTo>
                    <a:pt x="2945" y="8474"/>
                  </a:lnTo>
                  <a:lnTo>
                    <a:pt x="3412" y="8618"/>
                  </a:lnTo>
                  <a:lnTo>
                    <a:pt x="3879" y="8725"/>
                  </a:lnTo>
                  <a:lnTo>
                    <a:pt x="4346" y="8797"/>
                  </a:lnTo>
                  <a:lnTo>
                    <a:pt x="5243" y="8797"/>
                  </a:lnTo>
                  <a:lnTo>
                    <a:pt x="5674" y="8761"/>
                  </a:lnTo>
                  <a:lnTo>
                    <a:pt x="6069" y="8654"/>
                  </a:lnTo>
                  <a:lnTo>
                    <a:pt x="6464" y="8546"/>
                  </a:lnTo>
                  <a:lnTo>
                    <a:pt x="6823" y="8402"/>
                  </a:lnTo>
                  <a:lnTo>
                    <a:pt x="7182" y="8259"/>
                  </a:lnTo>
                  <a:lnTo>
                    <a:pt x="7541" y="8043"/>
                  </a:lnTo>
                  <a:lnTo>
                    <a:pt x="7864" y="7828"/>
                  </a:lnTo>
                  <a:lnTo>
                    <a:pt x="8259" y="7505"/>
                  </a:lnTo>
                  <a:lnTo>
                    <a:pt x="8583" y="7146"/>
                  </a:lnTo>
                  <a:lnTo>
                    <a:pt x="8906" y="6751"/>
                  </a:lnTo>
                  <a:lnTo>
                    <a:pt x="9157" y="6356"/>
                  </a:lnTo>
                  <a:lnTo>
                    <a:pt x="9373" y="5889"/>
                  </a:lnTo>
                  <a:lnTo>
                    <a:pt x="9516" y="5422"/>
                  </a:lnTo>
                  <a:lnTo>
                    <a:pt x="9624" y="4919"/>
                  </a:lnTo>
                  <a:lnTo>
                    <a:pt x="9660" y="4417"/>
                  </a:lnTo>
                  <a:lnTo>
                    <a:pt x="9624" y="4022"/>
                  </a:lnTo>
                  <a:lnTo>
                    <a:pt x="9552" y="3627"/>
                  </a:lnTo>
                  <a:lnTo>
                    <a:pt x="9516" y="3447"/>
                  </a:lnTo>
                  <a:lnTo>
                    <a:pt x="9480" y="3375"/>
                  </a:lnTo>
                  <a:lnTo>
                    <a:pt x="9301" y="3124"/>
                  </a:lnTo>
                  <a:lnTo>
                    <a:pt x="8942" y="2693"/>
                  </a:lnTo>
                  <a:lnTo>
                    <a:pt x="8439" y="2119"/>
                  </a:lnTo>
                  <a:lnTo>
                    <a:pt x="7864" y="1544"/>
                  </a:lnTo>
                  <a:lnTo>
                    <a:pt x="7505" y="1257"/>
                  </a:lnTo>
                  <a:lnTo>
                    <a:pt x="7182" y="970"/>
                  </a:lnTo>
                  <a:lnTo>
                    <a:pt x="6787" y="718"/>
                  </a:lnTo>
                  <a:lnTo>
                    <a:pt x="6428" y="467"/>
                  </a:lnTo>
                  <a:lnTo>
                    <a:pt x="6033" y="287"/>
                  </a:lnTo>
                  <a:lnTo>
                    <a:pt x="5638" y="144"/>
                  </a:lnTo>
                  <a:lnTo>
                    <a:pt x="5243" y="36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229;p79">
              <a:extLst>
                <a:ext uri="{FF2B5EF4-FFF2-40B4-BE49-F238E27FC236}">
                  <a16:creationId xmlns:a16="http://schemas.microsoft.com/office/drawing/2014/main" id="{BF9B7D29-BBCE-5E74-C7BA-81B6B48D48CD}"/>
                </a:ext>
              </a:extLst>
            </p:cNvPr>
            <p:cNvSpPr/>
            <p:nvPr/>
          </p:nvSpPr>
          <p:spPr>
            <a:xfrm>
              <a:off x="5808188" y="2165400"/>
              <a:ext cx="157100" cy="195700"/>
            </a:xfrm>
            <a:custGeom>
              <a:avLst/>
              <a:gdLst/>
              <a:ahLst/>
              <a:cxnLst/>
              <a:rect l="l" t="t" r="r" b="b"/>
              <a:pathLst>
                <a:path w="6284" h="7828" extrusionOk="0">
                  <a:moveTo>
                    <a:pt x="1472" y="0"/>
                  </a:moveTo>
                  <a:lnTo>
                    <a:pt x="898" y="36"/>
                  </a:lnTo>
                  <a:lnTo>
                    <a:pt x="359" y="108"/>
                  </a:lnTo>
                  <a:lnTo>
                    <a:pt x="251" y="395"/>
                  </a:lnTo>
                  <a:lnTo>
                    <a:pt x="144" y="718"/>
                  </a:lnTo>
                  <a:lnTo>
                    <a:pt x="72" y="1077"/>
                  </a:lnTo>
                  <a:lnTo>
                    <a:pt x="0" y="1436"/>
                  </a:lnTo>
                  <a:lnTo>
                    <a:pt x="0" y="1616"/>
                  </a:lnTo>
                  <a:lnTo>
                    <a:pt x="36" y="1760"/>
                  </a:lnTo>
                  <a:lnTo>
                    <a:pt x="72" y="1903"/>
                  </a:lnTo>
                  <a:lnTo>
                    <a:pt x="144" y="2011"/>
                  </a:lnTo>
                  <a:lnTo>
                    <a:pt x="251" y="2119"/>
                  </a:lnTo>
                  <a:lnTo>
                    <a:pt x="359" y="2190"/>
                  </a:lnTo>
                  <a:lnTo>
                    <a:pt x="682" y="2226"/>
                  </a:lnTo>
                  <a:lnTo>
                    <a:pt x="970" y="2262"/>
                  </a:lnTo>
                  <a:lnTo>
                    <a:pt x="1508" y="2334"/>
                  </a:lnTo>
                  <a:lnTo>
                    <a:pt x="1724" y="2370"/>
                  </a:lnTo>
                  <a:lnTo>
                    <a:pt x="1903" y="2406"/>
                  </a:lnTo>
                  <a:lnTo>
                    <a:pt x="2011" y="2514"/>
                  </a:lnTo>
                  <a:lnTo>
                    <a:pt x="2083" y="2657"/>
                  </a:lnTo>
                  <a:lnTo>
                    <a:pt x="2083" y="2873"/>
                  </a:lnTo>
                  <a:lnTo>
                    <a:pt x="2083" y="3160"/>
                  </a:lnTo>
                  <a:lnTo>
                    <a:pt x="2083" y="3483"/>
                  </a:lnTo>
                  <a:lnTo>
                    <a:pt x="2119" y="3770"/>
                  </a:lnTo>
                  <a:lnTo>
                    <a:pt x="2190" y="4058"/>
                  </a:lnTo>
                  <a:lnTo>
                    <a:pt x="2226" y="4165"/>
                  </a:lnTo>
                  <a:lnTo>
                    <a:pt x="2298" y="4273"/>
                  </a:lnTo>
                  <a:lnTo>
                    <a:pt x="2406" y="4345"/>
                  </a:lnTo>
                  <a:lnTo>
                    <a:pt x="2514" y="4417"/>
                  </a:lnTo>
                  <a:lnTo>
                    <a:pt x="2837" y="4417"/>
                  </a:lnTo>
                  <a:lnTo>
                    <a:pt x="3734" y="4201"/>
                  </a:lnTo>
                  <a:lnTo>
                    <a:pt x="3770" y="5889"/>
                  </a:lnTo>
                  <a:lnTo>
                    <a:pt x="3770" y="6140"/>
                  </a:lnTo>
                  <a:lnTo>
                    <a:pt x="3770" y="6391"/>
                  </a:lnTo>
                  <a:lnTo>
                    <a:pt x="3806" y="6715"/>
                  </a:lnTo>
                  <a:lnTo>
                    <a:pt x="3878" y="7038"/>
                  </a:lnTo>
                  <a:lnTo>
                    <a:pt x="3986" y="7361"/>
                  </a:lnTo>
                  <a:lnTo>
                    <a:pt x="4093" y="7505"/>
                  </a:lnTo>
                  <a:lnTo>
                    <a:pt x="4201" y="7648"/>
                  </a:lnTo>
                  <a:lnTo>
                    <a:pt x="4309" y="7756"/>
                  </a:lnTo>
                  <a:lnTo>
                    <a:pt x="4453" y="7828"/>
                  </a:lnTo>
                  <a:lnTo>
                    <a:pt x="4488" y="7828"/>
                  </a:lnTo>
                  <a:lnTo>
                    <a:pt x="4883" y="7505"/>
                  </a:lnTo>
                  <a:lnTo>
                    <a:pt x="5207" y="7146"/>
                  </a:lnTo>
                  <a:lnTo>
                    <a:pt x="5530" y="6751"/>
                  </a:lnTo>
                  <a:lnTo>
                    <a:pt x="5781" y="6356"/>
                  </a:lnTo>
                  <a:lnTo>
                    <a:pt x="5997" y="5889"/>
                  </a:lnTo>
                  <a:lnTo>
                    <a:pt x="6140" y="5422"/>
                  </a:lnTo>
                  <a:lnTo>
                    <a:pt x="6248" y="4919"/>
                  </a:lnTo>
                  <a:lnTo>
                    <a:pt x="6284" y="4417"/>
                  </a:lnTo>
                  <a:lnTo>
                    <a:pt x="6248" y="4022"/>
                  </a:lnTo>
                  <a:lnTo>
                    <a:pt x="6176" y="3627"/>
                  </a:lnTo>
                  <a:lnTo>
                    <a:pt x="6140" y="3447"/>
                  </a:lnTo>
                  <a:lnTo>
                    <a:pt x="6176" y="3447"/>
                  </a:lnTo>
                  <a:lnTo>
                    <a:pt x="6068" y="3088"/>
                  </a:lnTo>
                  <a:lnTo>
                    <a:pt x="5925" y="2729"/>
                  </a:lnTo>
                  <a:lnTo>
                    <a:pt x="5745" y="2406"/>
                  </a:lnTo>
                  <a:lnTo>
                    <a:pt x="5530" y="2083"/>
                  </a:lnTo>
                  <a:lnTo>
                    <a:pt x="5314" y="1760"/>
                  </a:lnTo>
                  <a:lnTo>
                    <a:pt x="5063" y="1508"/>
                  </a:lnTo>
                  <a:lnTo>
                    <a:pt x="4776" y="1221"/>
                  </a:lnTo>
                  <a:lnTo>
                    <a:pt x="4488" y="970"/>
                  </a:lnTo>
                  <a:lnTo>
                    <a:pt x="4165" y="754"/>
                  </a:lnTo>
                  <a:lnTo>
                    <a:pt x="3842" y="575"/>
                  </a:lnTo>
                  <a:lnTo>
                    <a:pt x="3483" y="395"/>
                  </a:lnTo>
                  <a:lnTo>
                    <a:pt x="3088" y="251"/>
                  </a:lnTo>
                  <a:lnTo>
                    <a:pt x="2693" y="144"/>
                  </a:lnTo>
                  <a:lnTo>
                    <a:pt x="2298" y="72"/>
                  </a:lnTo>
                  <a:lnTo>
                    <a:pt x="1903" y="36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230;p79">
              <a:extLst>
                <a:ext uri="{FF2B5EF4-FFF2-40B4-BE49-F238E27FC236}">
                  <a16:creationId xmlns:a16="http://schemas.microsoft.com/office/drawing/2014/main" id="{9EC5E3FA-4ACA-E074-5B69-F93E3C16C52D}"/>
                </a:ext>
              </a:extLst>
            </p:cNvPr>
            <p:cNvSpPr/>
            <p:nvPr/>
          </p:nvSpPr>
          <p:spPr>
            <a:xfrm>
              <a:off x="5713913" y="2142950"/>
              <a:ext cx="108650" cy="55675"/>
            </a:xfrm>
            <a:custGeom>
              <a:avLst/>
              <a:gdLst/>
              <a:ahLst/>
              <a:cxnLst/>
              <a:rect l="l" t="t" r="r" b="b"/>
              <a:pathLst>
                <a:path w="4346" h="2227" extrusionOk="0">
                  <a:moveTo>
                    <a:pt x="1258" y="1221"/>
                  </a:moveTo>
                  <a:lnTo>
                    <a:pt x="1509" y="1293"/>
                  </a:lnTo>
                  <a:lnTo>
                    <a:pt x="1617" y="1329"/>
                  </a:lnTo>
                  <a:lnTo>
                    <a:pt x="1689" y="1401"/>
                  </a:lnTo>
                  <a:lnTo>
                    <a:pt x="1724" y="1473"/>
                  </a:lnTo>
                  <a:lnTo>
                    <a:pt x="1689" y="1544"/>
                  </a:lnTo>
                  <a:lnTo>
                    <a:pt x="1653" y="1580"/>
                  </a:lnTo>
                  <a:lnTo>
                    <a:pt x="1545" y="1652"/>
                  </a:lnTo>
                  <a:lnTo>
                    <a:pt x="1294" y="1652"/>
                  </a:lnTo>
                  <a:lnTo>
                    <a:pt x="1150" y="1616"/>
                  </a:lnTo>
                  <a:lnTo>
                    <a:pt x="970" y="1509"/>
                  </a:lnTo>
                  <a:lnTo>
                    <a:pt x="863" y="1473"/>
                  </a:lnTo>
                  <a:lnTo>
                    <a:pt x="827" y="1365"/>
                  </a:lnTo>
                  <a:lnTo>
                    <a:pt x="827" y="1257"/>
                  </a:lnTo>
                  <a:lnTo>
                    <a:pt x="1042" y="1221"/>
                  </a:lnTo>
                  <a:close/>
                  <a:moveTo>
                    <a:pt x="2048" y="0"/>
                  </a:moveTo>
                  <a:lnTo>
                    <a:pt x="1796" y="72"/>
                  </a:lnTo>
                  <a:lnTo>
                    <a:pt x="1509" y="144"/>
                  </a:lnTo>
                  <a:lnTo>
                    <a:pt x="1258" y="252"/>
                  </a:lnTo>
                  <a:lnTo>
                    <a:pt x="1042" y="395"/>
                  </a:lnTo>
                  <a:lnTo>
                    <a:pt x="827" y="575"/>
                  </a:lnTo>
                  <a:lnTo>
                    <a:pt x="683" y="790"/>
                  </a:lnTo>
                  <a:lnTo>
                    <a:pt x="575" y="970"/>
                  </a:lnTo>
                  <a:lnTo>
                    <a:pt x="563" y="1015"/>
                  </a:lnTo>
                  <a:lnTo>
                    <a:pt x="563" y="1015"/>
                  </a:lnTo>
                  <a:lnTo>
                    <a:pt x="324" y="1185"/>
                  </a:lnTo>
                  <a:lnTo>
                    <a:pt x="145" y="1401"/>
                  </a:lnTo>
                  <a:lnTo>
                    <a:pt x="37" y="1616"/>
                  </a:lnTo>
                  <a:lnTo>
                    <a:pt x="1" y="1868"/>
                  </a:lnTo>
                  <a:lnTo>
                    <a:pt x="1" y="2155"/>
                  </a:lnTo>
                  <a:lnTo>
                    <a:pt x="73" y="2227"/>
                  </a:lnTo>
                  <a:lnTo>
                    <a:pt x="109" y="2227"/>
                  </a:lnTo>
                  <a:lnTo>
                    <a:pt x="181" y="2191"/>
                  </a:lnTo>
                  <a:lnTo>
                    <a:pt x="216" y="2119"/>
                  </a:lnTo>
                  <a:lnTo>
                    <a:pt x="252" y="1904"/>
                  </a:lnTo>
                  <a:lnTo>
                    <a:pt x="324" y="1688"/>
                  </a:lnTo>
                  <a:lnTo>
                    <a:pt x="432" y="1473"/>
                  </a:lnTo>
                  <a:lnTo>
                    <a:pt x="532" y="1392"/>
                  </a:lnTo>
                  <a:lnTo>
                    <a:pt x="532" y="1392"/>
                  </a:lnTo>
                  <a:lnTo>
                    <a:pt x="540" y="1437"/>
                  </a:lnTo>
                  <a:lnTo>
                    <a:pt x="575" y="1544"/>
                  </a:lnTo>
                  <a:lnTo>
                    <a:pt x="611" y="1652"/>
                  </a:lnTo>
                  <a:lnTo>
                    <a:pt x="791" y="1796"/>
                  </a:lnTo>
                  <a:lnTo>
                    <a:pt x="1006" y="1904"/>
                  </a:lnTo>
                  <a:lnTo>
                    <a:pt x="1258" y="1975"/>
                  </a:lnTo>
                  <a:lnTo>
                    <a:pt x="1509" y="1975"/>
                  </a:lnTo>
                  <a:lnTo>
                    <a:pt x="1689" y="1939"/>
                  </a:lnTo>
                  <a:lnTo>
                    <a:pt x="1868" y="1796"/>
                  </a:lnTo>
                  <a:lnTo>
                    <a:pt x="1976" y="1652"/>
                  </a:lnTo>
                  <a:lnTo>
                    <a:pt x="2012" y="1544"/>
                  </a:lnTo>
                  <a:lnTo>
                    <a:pt x="2012" y="1437"/>
                  </a:lnTo>
                  <a:lnTo>
                    <a:pt x="1976" y="1329"/>
                  </a:lnTo>
                  <a:lnTo>
                    <a:pt x="1940" y="1257"/>
                  </a:lnTo>
                  <a:lnTo>
                    <a:pt x="1868" y="1149"/>
                  </a:lnTo>
                  <a:lnTo>
                    <a:pt x="1796" y="1114"/>
                  </a:lnTo>
                  <a:lnTo>
                    <a:pt x="1581" y="1006"/>
                  </a:lnTo>
                  <a:lnTo>
                    <a:pt x="1401" y="934"/>
                  </a:lnTo>
                  <a:lnTo>
                    <a:pt x="1114" y="898"/>
                  </a:lnTo>
                  <a:lnTo>
                    <a:pt x="907" y="924"/>
                  </a:lnTo>
                  <a:lnTo>
                    <a:pt x="907" y="924"/>
                  </a:lnTo>
                  <a:lnTo>
                    <a:pt x="1042" y="755"/>
                  </a:lnTo>
                  <a:lnTo>
                    <a:pt x="1222" y="611"/>
                  </a:lnTo>
                  <a:lnTo>
                    <a:pt x="1401" y="467"/>
                  </a:lnTo>
                  <a:lnTo>
                    <a:pt x="1617" y="395"/>
                  </a:lnTo>
                  <a:lnTo>
                    <a:pt x="1868" y="324"/>
                  </a:lnTo>
                  <a:lnTo>
                    <a:pt x="2084" y="288"/>
                  </a:lnTo>
                  <a:lnTo>
                    <a:pt x="2550" y="252"/>
                  </a:lnTo>
                  <a:lnTo>
                    <a:pt x="2766" y="252"/>
                  </a:lnTo>
                  <a:lnTo>
                    <a:pt x="3017" y="288"/>
                  </a:lnTo>
                  <a:lnTo>
                    <a:pt x="3233" y="360"/>
                  </a:lnTo>
                  <a:lnTo>
                    <a:pt x="3448" y="431"/>
                  </a:lnTo>
                  <a:lnTo>
                    <a:pt x="3628" y="539"/>
                  </a:lnTo>
                  <a:lnTo>
                    <a:pt x="3807" y="683"/>
                  </a:lnTo>
                  <a:lnTo>
                    <a:pt x="3987" y="826"/>
                  </a:lnTo>
                  <a:lnTo>
                    <a:pt x="4130" y="1006"/>
                  </a:lnTo>
                  <a:lnTo>
                    <a:pt x="4166" y="1042"/>
                  </a:lnTo>
                  <a:lnTo>
                    <a:pt x="4310" y="1042"/>
                  </a:lnTo>
                  <a:lnTo>
                    <a:pt x="4346" y="970"/>
                  </a:lnTo>
                  <a:lnTo>
                    <a:pt x="4346" y="934"/>
                  </a:lnTo>
                  <a:lnTo>
                    <a:pt x="4346" y="862"/>
                  </a:lnTo>
                  <a:lnTo>
                    <a:pt x="4166" y="683"/>
                  </a:lnTo>
                  <a:lnTo>
                    <a:pt x="3987" y="503"/>
                  </a:lnTo>
                  <a:lnTo>
                    <a:pt x="3771" y="360"/>
                  </a:lnTo>
                  <a:lnTo>
                    <a:pt x="3556" y="252"/>
                  </a:lnTo>
                  <a:lnTo>
                    <a:pt x="3340" y="144"/>
                  </a:lnTo>
                  <a:lnTo>
                    <a:pt x="3089" y="72"/>
                  </a:lnTo>
                  <a:lnTo>
                    <a:pt x="2838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231;p79">
              <a:extLst>
                <a:ext uri="{FF2B5EF4-FFF2-40B4-BE49-F238E27FC236}">
                  <a16:creationId xmlns:a16="http://schemas.microsoft.com/office/drawing/2014/main" id="{D0739CF2-4973-C167-C7C3-5196E51AA13D}"/>
                </a:ext>
              </a:extLst>
            </p:cNvPr>
            <p:cNvSpPr/>
            <p:nvPr/>
          </p:nvSpPr>
          <p:spPr>
            <a:xfrm>
              <a:off x="5901538" y="2242600"/>
              <a:ext cx="56575" cy="70925"/>
            </a:xfrm>
            <a:custGeom>
              <a:avLst/>
              <a:gdLst/>
              <a:ahLst/>
              <a:cxnLst/>
              <a:rect l="l" t="t" r="r" b="b"/>
              <a:pathLst>
                <a:path w="2263" h="2837" extrusionOk="0">
                  <a:moveTo>
                    <a:pt x="1365" y="0"/>
                  </a:moveTo>
                  <a:lnTo>
                    <a:pt x="1185" y="36"/>
                  </a:lnTo>
                  <a:lnTo>
                    <a:pt x="1006" y="72"/>
                  </a:lnTo>
                  <a:lnTo>
                    <a:pt x="862" y="144"/>
                  </a:lnTo>
                  <a:lnTo>
                    <a:pt x="719" y="216"/>
                  </a:lnTo>
                  <a:lnTo>
                    <a:pt x="467" y="431"/>
                  </a:lnTo>
                  <a:lnTo>
                    <a:pt x="252" y="682"/>
                  </a:lnTo>
                  <a:lnTo>
                    <a:pt x="108" y="898"/>
                  </a:lnTo>
                  <a:lnTo>
                    <a:pt x="0" y="1113"/>
                  </a:lnTo>
                  <a:lnTo>
                    <a:pt x="0" y="2801"/>
                  </a:lnTo>
                  <a:lnTo>
                    <a:pt x="359" y="2837"/>
                  </a:lnTo>
                  <a:lnTo>
                    <a:pt x="719" y="2801"/>
                  </a:lnTo>
                  <a:lnTo>
                    <a:pt x="1006" y="2729"/>
                  </a:lnTo>
                  <a:lnTo>
                    <a:pt x="1293" y="2621"/>
                  </a:lnTo>
                  <a:lnTo>
                    <a:pt x="1544" y="2442"/>
                  </a:lnTo>
                  <a:lnTo>
                    <a:pt x="1760" y="2226"/>
                  </a:lnTo>
                  <a:lnTo>
                    <a:pt x="1939" y="2011"/>
                  </a:lnTo>
                  <a:lnTo>
                    <a:pt x="2083" y="1760"/>
                  </a:lnTo>
                  <a:lnTo>
                    <a:pt x="2191" y="1508"/>
                  </a:lnTo>
                  <a:lnTo>
                    <a:pt x="2263" y="1257"/>
                  </a:lnTo>
                  <a:lnTo>
                    <a:pt x="2263" y="1005"/>
                  </a:lnTo>
                  <a:lnTo>
                    <a:pt x="2263" y="754"/>
                  </a:lnTo>
                  <a:lnTo>
                    <a:pt x="2191" y="539"/>
                  </a:lnTo>
                  <a:lnTo>
                    <a:pt x="2119" y="359"/>
                  </a:lnTo>
                  <a:lnTo>
                    <a:pt x="1975" y="216"/>
                  </a:lnTo>
                  <a:lnTo>
                    <a:pt x="1760" y="108"/>
                  </a:lnTo>
                  <a:lnTo>
                    <a:pt x="1580" y="36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32;p79">
              <a:extLst>
                <a:ext uri="{FF2B5EF4-FFF2-40B4-BE49-F238E27FC236}">
                  <a16:creationId xmlns:a16="http://schemas.microsoft.com/office/drawing/2014/main" id="{EA65153E-D1AC-9732-8D1A-68B124934B0F}"/>
                </a:ext>
              </a:extLst>
            </p:cNvPr>
            <p:cNvSpPr/>
            <p:nvPr/>
          </p:nvSpPr>
          <p:spPr>
            <a:xfrm>
              <a:off x="5911413" y="2249775"/>
              <a:ext cx="25150" cy="50300"/>
            </a:xfrm>
            <a:custGeom>
              <a:avLst/>
              <a:gdLst/>
              <a:ahLst/>
              <a:cxnLst/>
              <a:rect l="l" t="t" r="r" b="b"/>
              <a:pathLst>
                <a:path w="1006" h="2012" extrusionOk="0">
                  <a:moveTo>
                    <a:pt x="898" y="0"/>
                  </a:moveTo>
                  <a:lnTo>
                    <a:pt x="826" y="36"/>
                  </a:lnTo>
                  <a:lnTo>
                    <a:pt x="647" y="252"/>
                  </a:lnTo>
                  <a:lnTo>
                    <a:pt x="503" y="467"/>
                  </a:lnTo>
                  <a:lnTo>
                    <a:pt x="288" y="934"/>
                  </a:lnTo>
                  <a:lnTo>
                    <a:pt x="108" y="1401"/>
                  </a:lnTo>
                  <a:lnTo>
                    <a:pt x="72" y="1652"/>
                  </a:lnTo>
                  <a:lnTo>
                    <a:pt x="0" y="1903"/>
                  </a:lnTo>
                  <a:lnTo>
                    <a:pt x="36" y="1975"/>
                  </a:lnTo>
                  <a:lnTo>
                    <a:pt x="72" y="2011"/>
                  </a:lnTo>
                  <a:lnTo>
                    <a:pt x="144" y="2011"/>
                  </a:lnTo>
                  <a:lnTo>
                    <a:pt x="180" y="1975"/>
                  </a:lnTo>
                  <a:lnTo>
                    <a:pt x="288" y="1724"/>
                  </a:lnTo>
                  <a:lnTo>
                    <a:pt x="395" y="1508"/>
                  </a:lnTo>
                  <a:lnTo>
                    <a:pt x="539" y="1042"/>
                  </a:lnTo>
                  <a:lnTo>
                    <a:pt x="754" y="611"/>
                  </a:lnTo>
                  <a:lnTo>
                    <a:pt x="970" y="180"/>
                  </a:lnTo>
                  <a:lnTo>
                    <a:pt x="1006" y="108"/>
                  </a:lnTo>
                  <a:lnTo>
                    <a:pt x="970" y="36"/>
                  </a:lnTo>
                  <a:lnTo>
                    <a:pt x="898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233;p79">
              <a:extLst>
                <a:ext uri="{FF2B5EF4-FFF2-40B4-BE49-F238E27FC236}">
                  <a16:creationId xmlns:a16="http://schemas.microsoft.com/office/drawing/2014/main" id="{1C88FA5F-80B1-BF1C-75AA-4D37E3D62C75}"/>
                </a:ext>
              </a:extLst>
            </p:cNvPr>
            <p:cNvSpPr/>
            <p:nvPr/>
          </p:nvSpPr>
          <p:spPr>
            <a:xfrm>
              <a:off x="5849463" y="2982250"/>
              <a:ext cx="191225" cy="669700"/>
            </a:xfrm>
            <a:custGeom>
              <a:avLst/>
              <a:gdLst/>
              <a:ahLst/>
              <a:cxnLst/>
              <a:rect l="l" t="t" r="r" b="b"/>
              <a:pathLst>
                <a:path w="7649" h="26788" extrusionOk="0">
                  <a:moveTo>
                    <a:pt x="7649" y="1"/>
                  </a:moveTo>
                  <a:lnTo>
                    <a:pt x="1" y="1222"/>
                  </a:lnTo>
                  <a:lnTo>
                    <a:pt x="3376" y="26787"/>
                  </a:lnTo>
                  <a:lnTo>
                    <a:pt x="7649" y="26787"/>
                  </a:lnTo>
                  <a:lnTo>
                    <a:pt x="76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234;p79">
              <a:extLst>
                <a:ext uri="{FF2B5EF4-FFF2-40B4-BE49-F238E27FC236}">
                  <a16:creationId xmlns:a16="http://schemas.microsoft.com/office/drawing/2014/main" id="{C1222805-F720-D1DB-2E8E-87A4D2A733C7}"/>
                </a:ext>
              </a:extLst>
            </p:cNvPr>
            <p:cNvSpPr/>
            <p:nvPr/>
          </p:nvSpPr>
          <p:spPr>
            <a:xfrm>
              <a:off x="5865638" y="3582800"/>
              <a:ext cx="361775" cy="201100"/>
            </a:xfrm>
            <a:custGeom>
              <a:avLst/>
              <a:gdLst/>
              <a:ahLst/>
              <a:cxnLst/>
              <a:rect l="l" t="t" r="r" b="b"/>
              <a:pathLst>
                <a:path w="14471" h="8044" extrusionOk="0">
                  <a:moveTo>
                    <a:pt x="7397" y="0"/>
                  </a:moveTo>
                  <a:lnTo>
                    <a:pt x="7110" y="72"/>
                  </a:lnTo>
                  <a:lnTo>
                    <a:pt x="6822" y="144"/>
                  </a:lnTo>
                  <a:lnTo>
                    <a:pt x="6535" y="288"/>
                  </a:lnTo>
                  <a:lnTo>
                    <a:pt x="6212" y="467"/>
                  </a:lnTo>
                  <a:lnTo>
                    <a:pt x="5673" y="862"/>
                  </a:lnTo>
                  <a:lnTo>
                    <a:pt x="5207" y="1221"/>
                  </a:lnTo>
                  <a:lnTo>
                    <a:pt x="4740" y="1652"/>
                  </a:lnTo>
                  <a:lnTo>
                    <a:pt x="2909" y="2765"/>
                  </a:lnTo>
                  <a:lnTo>
                    <a:pt x="2550" y="1114"/>
                  </a:lnTo>
                  <a:lnTo>
                    <a:pt x="2226" y="1544"/>
                  </a:lnTo>
                  <a:lnTo>
                    <a:pt x="1903" y="2011"/>
                  </a:lnTo>
                  <a:lnTo>
                    <a:pt x="1508" y="2693"/>
                  </a:lnTo>
                  <a:lnTo>
                    <a:pt x="1113" y="3555"/>
                  </a:lnTo>
                  <a:lnTo>
                    <a:pt x="898" y="4022"/>
                  </a:lnTo>
                  <a:lnTo>
                    <a:pt x="718" y="4525"/>
                  </a:lnTo>
                  <a:lnTo>
                    <a:pt x="539" y="5099"/>
                  </a:lnTo>
                  <a:lnTo>
                    <a:pt x="359" y="5674"/>
                  </a:lnTo>
                  <a:lnTo>
                    <a:pt x="216" y="6284"/>
                  </a:lnTo>
                  <a:lnTo>
                    <a:pt x="108" y="6930"/>
                  </a:lnTo>
                  <a:lnTo>
                    <a:pt x="36" y="7469"/>
                  </a:lnTo>
                  <a:lnTo>
                    <a:pt x="0" y="8043"/>
                  </a:lnTo>
                  <a:lnTo>
                    <a:pt x="14470" y="8043"/>
                  </a:lnTo>
                  <a:lnTo>
                    <a:pt x="14291" y="7720"/>
                  </a:lnTo>
                  <a:lnTo>
                    <a:pt x="13824" y="6930"/>
                  </a:lnTo>
                  <a:lnTo>
                    <a:pt x="13106" y="5781"/>
                  </a:lnTo>
                  <a:lnTo>
                    <a:pt x="12711" y="5243"/>
                  </a:lnTo>
                  <a:lnTo>
                    <a:pt x="12316" y="4776"/>
                  </a:lnTo>
                  <a:lnTo>
                    <a:pt x="7146" y="2334"/>
                  </a:lnTo>
                  <a:lnTo>
                    <a:pt x="7361" y="2155"/>
                  </a:lnTo>
                  <a:lnTo>
                    <a:pt x="7828" y="1688"/>
                  </a:lnTo>
                  <a:lnTo>
                    <a:pt x="8043" y="1401"/>
                  </a:lnTo>
                  <a:lnTo>
                    <a:pt x="8223" y="1114"/>
                  </a:lnTo>
                  <a:lnTo>
                    <a:pt x="8295" y="970"/>
                  </a:lnTo>
                  <a:lnTo>
                    <a:pt x="8330" y="862"/>
                  </a:lnTo>
                  <a:lnTo>
                    <a:pt x="8330" y="719"/>
                  </a:lnTo>
                  <a:lnTo>
                    <a:pt x="8330" y="611"/>
                  </a:lnTo>
                  <a:lnTo>
                    <a:pt x="8223" y="467"/>
                  </a:lnTo>
                  <a:lnTo>
                    <a:pt x="8151" y="324"/>
                  </a:lnTo>
                  <a:lnTo>
                    <a:pt x="8043" y="216"/>
                  </a:lnTo>
                  <a:lnTo>
                    <a:pt x="7935" y="144"/>
                  </a:lnTo>
                  <a:lnTo>
                    <a:pt x="7792" y="72"/>
                  </a:lnTo>
                  <a:lnTo>
                    <a:pt x="7684" y="36"/>
                  </a:lnTo>
                  <a:lnTo>
                    <a:pt x="739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35;p79">
              <a:extLst>
                <a:ext uri="{FF2B5EF4-FFF2-40B4-BE49-F238E27FC236}">
                  <a16:creationId xmlns:a16="http://schemas.microsoft.com/office/drawing/2014/main" id="{84AFA3F2-D13D-A887-0EC1-705D392D4D9F}"/>
                </a:ext>
              </a:extLst>
            </p:cNvPr>
            <p:cNvSpPr/>
            <p:nvPr/>
          </p:nvSpPr>
          <p:spPr>
            <a:xfrm>
              <a:off x="5865638" y="3756050"/>
              <a:ext cx="361775" cy="27850"/>
            </a:xfrm>
            <a:custGeom>
              <a:avLst/>
              <a:gdLst/>
              <a:ahLst/>
              <a:cxnLst/>
              <a:rect l="l" t="t" r="r" b="b"/>
              <a:pathLst>
                <a:path w="14471" h="1114" extrusionOk="0">
                  <a:moveTo>
                    <a:pt x="108" y="0"/>
                  </a:moveTo>
                  <a:lnTo>
                    <a:pt x="36" y="539"/>
                  </a:lnTo>
                  <a:lnTo>
                    <a:pt x="0" y="1113"/>
                  </a:lnTo>
                  <a:lnTo>
                    <a:pt x="14470" y="1113"/>
                  </a:lnTo>
                  <a:lnTo>
                    <a:pt x="14291" y="790"/>
                  </a:lnTo>
                  <a:lnTo>
                    <a:pt x="13824" y="0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236;p79">
              <a:extLst>
                <a:ext uri="{FF2B5EF4-FFF2-40B4-BE49-F238E27FC236}">
                  <a16:creationId xmlns:a16="http://schemas.microsoft.com/office/drawing/2014/main" id="{FD5393B9-4B6A-1264-728A-96BE824A517A}"/>
                </a:ext>
              </a:extLst>
            </p:cNvPr>
            <p:cNvSpPr/>
            <p:nvPr/>
          </p:nvSpPr>
          <p:spPr>
            <a:xfrm>
              <a:off x="6025413" y="3652825"/>
              <a:ext cx="92475" cy="24250"/>
            </a:xfrm>
            <a:custGeom>
              <a:avLst/>
              <a:gdLst/>
              <a:ahLst/>
              <a:cxnLst/>
              <a:rect l="l" t="t" r="r" b="b"/>
              <a:pathLst>
                <a:path w="3699" h="970" extrusionOk="0">
                  <a:moveTo>
                    <a:pt x="2227" y="0"/>
                  </a:moveTo>
                  <a:lnTo>
                    <a:pt x="1760" y="72"/>
                  </a:lnTo>
                  <a:lnTo>
                    <a:pt x="1329" y="144"/>
                  </a:lnTo>
                  <a:lnTo>
                    <a:pt x="862" y="323"/>
                  </a:lnTo>
                  <a:lnTo>
                    <a:pt x="431" y="503"/>
                  </a:lnTo>
                  <a:lnTo>
                    <a:pt x="72" y="754"/>
                  </a:lnTo>
                  <a:lnTo>
                    <a:pt x="0" y="826"/>
                  </a:lnTo>
                  <a:lnTo>
                    <a:pt x="36" y="934"/>
                  </a:lnTo>
                  <a:lnTo>
                    <a:pt x="72" y="970"/>
                  </a:lnTo>
                  <a:lnTo>
                    <a:pt x="180" y="970"/>
                  </a:lnTo>
                  <a:lnTo>
                    <a:pt x="575" y="754"/>
                  </a:lnTo>
                  <a:lnTo>
                    <a:pt x="970" y="575"/>
                  </a:lnTo>
                  <a:lnTo>
                    <a:pt x="1365" y="467"/>
                  </a:lnTo>
                  <a:lnTo>
                    <a:pt x="1796" y="359"/>
                  </a:lnTo>
                  <a:lnTo>
                    <a:pt x="2227" y="323"/>
                  </a:lnTo>
                  <a:lnTo>
                    <a:pt x="2658" y="323"/>
                  </a:lnTo>
                  <a:lnTo>
                    <a:pt x="3088" y="359"/>
                  </a:lnTo>
                  <a:lnTo>
                    <a:pt x="3519" y="431"/>
                  </a:lnTo>
                  <a:lnTo>
                    <a:pt x="3591" y="431"/>
                  </a:lnTo>
                  <a:lnTo>
                    <a:pt x="3627" y="395"/>
                  </a:lnTo>
                  <a:lnTo>
                    <a:pt x="3699" y="323"/>
                  </a:lnTo>
                  <a:lnTo>
                    <a:pt x="3663" y="216"/>
                  </a:lnTo>
                  <a:lnTo>
                    <a:pt x="3663" y="180"/>
                  </a:lnTo>
                  <a:lnTo>
                    <a:pt x="3591" y="144"/>
                  </a:lnTo>
                  <a:lnTo>
                    <a:pt x="3160" y="36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37;p79">
              <a:extLst>
                <a:ext uri="{FF2B5EF4-FFF2-40B4-BE49-F238E27FC236}">
                  <a16:creationId xmlns:a16="http://schemas.microsoft.com/office/drawing/2014/main" id="{2F2939C3-13EB-6161-18AC-5C52397E9C5A}"/>
                </a:ext>
              </a:extLst>
            </p:cNvPr>
            <p:cNvSpPr/>
            <p:nvPr/>
          </p:nvSpPr>
          <p:spPr>
            <a:xfrm>
              <a:off x="6055038" y="3668975"/>
              <a:ext cx="82600" cy="17075"/>
            </a:xfrm>
            <a:custGeom>
              <a:avLst/>
              <a:gdLst/>
              <a:ahLst/>
              <a:cxnLst/>
              <a:rect l="l" t="t" r="r" b="b"/>
              <a:pathLst>
                <a:path w="3304" h="683" extrusionOk="0">
                  <a:moveTo>
                    <a:pt x="2047" y="0"/>
                  </a:moveTo>
                  <a:lnTo>
                    <a:pt x="1616" y="36"/>
                  </a:lnTo>
                  <a:lnTo>
                    <a:pt x="1221" y="108"/>
                  </a:lnTo>
                  <a:lnTo>
                    <a:pt x="826" y="216"/>
                  </a:lnTo>
                  <a:lnTo>
                    <a:pt x="431" y="359"/>
                  </a:lnTo>
                  <a:lnTo>
                    <a:pt x="36" y="503"/>
                  </a:lnTo>
                  <a:lnTo>
                    <a:pt x="0" y="575"/>
                  </a:lnTo>
                  <a:lnTo>
                    <a:pt x="0" y="647"/>
                  </a:lnTo>
                  <a:lnTo>
                    <a:pt x="72" y="683"/>
                  </a:lnTo>
                  <a:lnTo>
                    <a:pt x="144" y="683"/>
                  </a:lnTo>
                  <a:lnTo>
                    <a:pt x="539" y="539"/>
                  </a:lnTo>
                  <a:lnTo>
                    <a:pt x="898" y="431"/>
                  </a:lnTo>
                  <a:lnTo>
                    <a:pt x="1293" y="359"/>
                  </a:lnTo>
                  <a:lnTo>
                    <a:pt x="1688" y="324"/>
                  </a:lnTo>
                  <a:lnTo>
                    <a:pt x="2083" y="324"/>
                  </a:lnTo>
                  <a:lnTo>
                    <a:pt x="2442" y="359"/>
                  </a:lnTo>
                  <a:lnTo>
                    <a:pt x="3196" y="431"/>
                  </a:lnTo>
                  <a:lnTo>
                    <a:pt x="3304" y="395"/>
                  </a:lnTo>
                  <a:lnTo>
                    <a:pt x="3304" y="324"/>
                  </a:lnTo>
                  <a:lnTo>
                    <a:pt x="3304" y="252"/>
                  </a:lnTo>
                  <a:lnTo>
                    <a:pt x="3232" y="180"/>
                  </a:lnTo>
                  <a:lnTo>
                    <a:pt x="2837" y="72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38;p79">
              <a:extLst>
                <a:ext uri="{FF2B5EF4-FFF2-40B4-BE49-F238E27FC236}">
                  <a16:creationId xmlns:a16="http://schemas.microsoft.com/office/drawing/2014/main" id="{D5CCB4E4-4AEE-0BBC-A4B4-1E9B82874752}"/>
                </a:ext>
              </a:extLst>
            </p:cNvPr>
            <p:cNvSpPr/>
            <p:nvPr/>
          </p:nvSpPr>
          <p:spPr>
            <a:xfrm>
              <a:off x="5662763" y="3043300"/>
              <a:ext cx="237900" cy="623000"/>
            </a:xfrm>
            <a:custGeom>
              <a:avLst/>
              <a:gdLst/>
              <a:ahLst/>
              <a:cxnLst/>
              <a:rect l="l" t="t" r="r" b="b"/>
              <a:pathLst>
                <a:path w="9516" h="24920" extrusionOk="0">
                  <a:moveTo>
                    <a:pt x="9516" y="1"/>
                  </a:moveTo>
                  <a:lnTo>
                    <a:pt x="1903" y="1257"/>
                  </a:lnTo>
                  <a:lnTo>
                    <a:pt x="1688" y="4238"/>
                  </a:lnTo>
                  <a:lnTo>
                    <a:pt x="1437" y="7864"/>
                  </a:lnTo>
                  <a:lnTo>
                    <a:pt x="790" y="15692"/>
                  </a:lnTo>
                  <a:lnTo>
                    <a:pt x="0" y="24920"/>
                  </a:lnTo>
                  <a:lnTo>
                    <a:pt x="4309" y="24920"/>
                  </a:lnTo>
                  <a:lnTo>
                    <a:pt x="95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39;p79">
              <a:extLst>
                <a:ext uri="{FF2B5EF4-FFF2-40B4-BE49-F238E27FC236}">
                  <a16:creationId xmlns:a16="http://schemas.microsoft.com/office/drawing/2014/main" id="{7627FCAD-B456-3673-052B-E734C3C7DEC5}"/>
                </a:ext>
              </a:extLst>
            </p:cNvPr>
            <p:cNvSpPr/>
            <p:nvPr/>
          </p:nvSpPr>
          <p:spPr>
            <a:xfrm>
              <a:off x="5480538" y="3606125"/>
              <a:ext cx="361775" cy="192125"/>
            </a:xfrm>
            <a:custGeom>
              <a:avLst/>
              <a:gdLst/>
              <a:ahLst/>
              <a:cxnLst/>
              <a:rect l="l" t="t" r="r" b="b"/>
              <a:pathLst>
                <a:path w="14471" h="7685" extrusionOk="0">
                  <a:moveTo>
                    <a:pt x="6823" y="1"/>
                  </a:moveTo>
                  <a:lnTo>
                    <a:pt x="6535" y="109"/>
                  </a:lnTo>
                  <a:lnTo>
                    <a:pt x="6248" y="216"/>
                  </a:lnTo>
                  <a:lnTo>
                    <a:pt x="6033" y="360"/>
                  </a:lnTo>
                  <a:lnTo>
                    <a:pt x="5925" y="504"/>
                  </a:lnTo>
                  <a:lnTo>
                    <a:pt x="5853" y="683"/>
                  </a:lnTo>
                  <a:lnTo>
                    <a:pt x="5889" y="827"/>
                  </a:lnTo>
                  <a:lnTo>
                    <a:pt x="5961" y="970"/>
                  </a:lnTo>
                  <a:lnTo>
                    <a:pt x="6068" y="1150"/>
                  </a:lnTo>
                  <a:lnTo>
                    <a:pt x="6248" y="1294"/>
                  </a:lnTo>
                  <a:lnTo>
                    <a:pt x="6607" y="1545"/>
                  </a:lnTo>
                  <a:lnTo>
                    <a:pt x="6966" y="1760"/>
                  </a:lnTo>
                  <a:lnTo>
                    <a:pt x="7325" y="1976"/>
                  </a:lnTo>
                  <a:lnTo>
                    <a:pt x="2155" y="4417"/>
                  </a:lnTo>
                  <a:lnTo>
                    <a:pt x="1760" y="4884"/>
                  </a:lnTo>
                  <a:lnTo>
                    <a:pt x="1365" y="5423"/>
                  </a:lnTo>
                  <a:lnTo>
                    <a:pt x="647" y="6572"/>
                  </a:lnTo>
                  <a:lnTo>
                    <a:pt x="180" y="7362"/>
                  </a:lnTo>
                  <a:lnTo>
                    <a:pt x="0" y="7685"/>
                  </a:lnTo>
                  <a:lnTo>
                    <a:pt x="14471" y="7685"/>
                  </a:lnTo>
                  <a:lnTo>
                    <a:pt x="14435" y="7110"/>
                  </a:lnTo>
                  <a:lnTo>
                    <a:pt x="14363" y="6572"/>
                  </a:lnTo>
                  <a:lnTo>
                    <a:pt x="14255" y="5926"/>
                  </a:lnTo>
                  <a:lnTo>
                    <a:pt x="14112" y="5315"/>
                  </a:lnTo>
                  <a:lnTo>
                    <a:pt x="13968" y="4741"/>
                  </a:lnTo>
                  <a:lnTo>
                    <a:pt x="13788" y="4166"/>
                  </a:lnTo>
                  <a:lnTo>
                    <a:pt x="13573" y="3663"/>
                  </a:lnTo>
                  <a:lnTo>
                    <a:pt x="13393" y="3197"/>
                  </a:lnTo>
                  <a:lnTo>
                    <a:pt x="12963" y="2335"/>
                  </a:lnTo>
                  <a:lnTo>
                    <a:pt x="12568" y="1653"/>
                  </a:lnTo>
                  <a:lnTo>
                    <a:pt x="12244" y="1186"/>
                  </a:lnTo>
                  <a:lnTo>
                    <a:pt x="11921" y="755"/>
                  </a:lnTo>
                  <a:lnTo>
                    <a:pt x="11598" y="2407"/>
                  </a:lnTo>
                  <a:lnTo>
                    <a:pt x="9731" y="1294"/>
                  </a:lnTo>
                  <a:lnTo>
                    <a:pt x="9444" y="1042"/>
                  </a:lnTo>
                  <a:lnTo>
                    <a:pt x="9085" y="755"/>
                  </a:lnTo>
                  <a:lnTo>
                    <a:pt x="8690" y="504"/>
                  </a:lnTo>
                  <a:lnTo>
                    <a:pt x="8187" y="252"/>
                  </a:lnTo>
                  <a:lnTo>
                    <a:pt x="7936" y="145"/>
                  </a:lnTo>
                  <a:lnTo>
                    <a:pt x="7648" y="73"/>
                  </a:lnTo>
                  <a:lnTo>
                    <a:pt x="736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240;p79">
              <a:extLst>
                <a:ext uri="{FF2B5EF4-FFF2-40B4-BE49-F238E27FC236}">
                  <a16:creationId xmlns:a16="http://schemas.microsoft.com/office/drawing/2014/main" id="{8EFF1721-85F7-8891-A1F6-CC92EB19F7B8}"/>
                </a:ext>
              </a:extLst>
            </p:cNvPr>
            <p:cNvSpPr/>
            <p:nvPr/>
          </p:nvSpPr>
          <p:spPr>
            <a:xfrm>
              <a:off x="5480538" y="3770400"/>
              <a:ext cx="361775" cy="27850"/>
            </a:xfrm>
            <a:custGeom>
              <a:avLst/>
              <a:gdLst/>
              <a:ahLst/>
              <a:cxnLst/>
              <a:rect l="l" t="t" r="r" b="b"/>
              <a:pathLst>
                <a:path w="14471" h="1114" extrusionOk="0">
                  <a:moveTo>
                    <a:pt x="647" y="1"/>
                  </a:moveTo>
                  <a:lnTo>
                    <a:pt x="180" y="791"/>
                  </a:lnTo>
                  <a:lnTo>
                    <a:pt x="0" y="1114"/>
                  </a:lnTo>
                  <a:lnTo>
                    <a:pt x="14471" y="1114"/>
                  </a:lnTo>
                  <a:lnTo>
                    <a:pt x="14435" y="539"/>
                  </a:lnTo>
                  <a:lnTo>
                    <a:pt x="14363" y="1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241;p79">
              <a:extLst>
                <a:ext uri="{FF2B5EF4-FFF2-40B4-BE49-F238E27FC236}">
                  <a16:creationId xmlns:a16="http://schemas.microsoft.com/office/drawing/2014/main" id="{363C3AFA-0956-A19D-3C23-A3F720C1DD8B}"/>
                </a:ext>
              </a:extLst>
            </p:cNvPr>
            <p:cNvSpPr/>
            <p:nvPr/>
          </p:nvSpPr>
          <p:spPr>
            <a:xfrm>
              <a:off x="5581063" y="3677950"/>
              <a:ext cx="79025" cy="21575"/>
            </a:xfrm>
            <a:custGeom>
              <a:avLst/>
              <a:gdLst/>
              <a:ahLst/>
              <a:cxnLst/>
              <a:rect l="l" t="t" r="r" b="b"/>
              <a:pathLst>
                <a:path w="3161" h="863" extrusionOk="0">
                  <a:moveTo>
                    <a:pt x="1222" y="0"/>
                  </a:moveTo>
                  <a:lnTo>
                    <a:pt x="827" y="36"/>
                  </a:lnTo>
                  <a:lnTo>
                    <a:pt x="432" y="108"/>
                  </a:lnTo>
                  <a:lnTo>
                    <a:pt x="73" y="252"/>
                  </a:lnTo>
                  <a:lnTo>
                    <a:pt x="1" y="288"/>
                  </a:lnTo>
                  <a:lnTo>
                    <a:pt x="1" y="360"/>
                  </a:lnTo>
                  <a:lnTo>
                    <a:pt x="73" y="431"/>
                  </a:lnTo>
                  <a:lnTo>
                    <a:pt x="180" y="431"/>
                  </a:lnTo>
                  <a:lnTo>
                    <a:pt x="504" y="324"/>
                  </a:lnTo>
                  <a:lnTo>
                    <a:pt x="898" y="252"/>
                  </a:lnTo>
                  <a:lnTo>
                    <a:pt x="1258" y="288"/>
                  </a:lnTo>
                  <a:lnTo>
                    <a:pt x="1617" y="324"/>
                  </a:lnTo>
                  <a:lnTo>
                    <a:pt x="1940" y="431"/>
                  </a:lnTo>
                  <a:lnTo>
                    <a:pt x="2299" y="539"/>
                  </a:lnTo>
                  <a:lnTo>
                    <a:pt x="2981" y="826"/>
                  </a:lnTo>
                  <a:lnTo>
                    <a:pt x="3053" y="862"/>
                  </a:lnTo>
                  <a:lnTo>
                    <a:pt x="3125" y="790"/>
                  </a:lnTo>
                  <a:lnTo>
                    <a:pt x="3161" y="719"/>
                  </a:lnTo>
                  <a:lnTo>
                    <a:pt x="3089" y="647"/>
                  </a:lnTo>
                  <a:lnTo>
                    <a:pt x="2766" y="431"/>
                  </a:lnTo>
                  <a:lnTo>
                    <a:pt x="2371" y="252"/>
                  </a:lnTo>
                  <a:lnTo>
                    <a:pt x="2012" y="144"/>
                  </a:lnTo>
                  <a:lnTo>
                    <a:pt x="1617" y="36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42;p79">
              <a:extLst>
                <a:ext uri="{FF2B5EF4-FFF2-40B4-BE49-F238E27FC236}">
                  <a16:creationId xmlns:a16="http://schemas.microsoft.com/office/drawing/2014/main" id="{76F731DE-AAFF-FA77-7AEE-23059D32B242}"/>
                </a:ext>
              </a:extLst>
            </p:cNvPr>
            <p:cNvSpPr/>
            <p:nvPr/>
          </p:nvSpPr>
          <p:spPr>
            <a:xfrm>
              <a:off x="5614288" y="3663575"/>
              <a:ext cx="66450" cy="25175"/>
            </a:xfrm>
            <a:custGeom>
              <a:avLst/>
              <a:gdLst/>
              <a:ahLst/>
              <a:cxnLst/>
              <a:rect l="l" t="t" r="r" b="b"/>
              <a:pathLst>
                <a:path w="2658" h="1007" extrusionOk="0">
                  <a:moveTo>
                    <a:pt x="431" y="1"/>
                  </a:moveTo>
                  <a:lnTo>
                    <a:pt x="108" y="37"/>
                  </a:lnTo>
                  <a:lnTo>
                    <a:pt x="36" y="73"/>
                  </a:lnTo>
                  <a:lnTo>
                    <a:pt x="0" y="145"/>
                  </a:lnTo>
                  <a:lnTo>
                    <a:pt x="36" y="216"/>
                  </a:lnTo>
                  <a:lnTo>
                    <a:pt x="431" y="216"/>
                  </a:lnTo>
                  <a:lnTo>
                    <a:pt x="754" y="252"/>
                  </a:lnTo>
                  <a:lnTo>
                    <a:pt x="1042" y="324"/>
                  </a:lnTo>
                  <a:lnTo>
                    <a:pt x="1329" y="432"/>
                  </a:lnTo>
                  <a:lnTo>
                    <a:pt x="1939" y="719"/>
                  </a:lnTo>
                  <a:lnTo>
                    <a:pt x="2514" y="970"/>
                  </a:lnTo>
                  <a:lnTo>
                    <a:pt x="2586" y="1006"/>
                  </a:lnTo>
                  <a:lnTo>
                    <a:pt x="2622" y="935"/>
                  </a:lnTo>
                  <a:lnTo>
                    <a:pt x="2657" y="863"/>
                  </a:lnTo>
                  <a:lnTo>
                    <a:pt x="2586" y="791"/>
                  </a:lnTo>
                  <a:lnTo>
                    <a:pt x="2011" y="468"/>
                  </a:lnTo>
                  <a:lnTo>
                    <a:pt x="1724" y="324"/>
                  </a:lnTo>
                  <a:lnTo>
                    <a:pt x="1437" y="181"/>
                  </a:lnTo>
                  <a:lnTo>
                    <a:pt x="1113" y="109"/>
                  </a:lnTo>
                  <a:lnTo>
                    <a:pt x="790" y="37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243;p79">
              <a:extLst>
                <a:ext uri="{FF2B5EF4-FFF2-40B4-BE49-F238E27FC236}">
                  <a16:creationId xmlns:a16="http://schemas.microsoft.com/office/drawing/2014/main" id="{BBBDA10D-0D03-4F93-0DB7-755357A1C31D}"/>
                </a:ext>
              </a:extLst>
            </p:cNvPr>
            <p:cNvSpPr/>
            <p:nvPr/>
          </p:nvSpPr>
          <p:spPr>
            <a:xfrm>
              <a:off x="5638513" y="2744375"/>
              <a:ext cx="471300" cy="547600"/>
            </a:xfrm>
            <a:custGeom>
              <a:avLst/>
              <a:gdLst/>
              <a:ahLst/>
              <a:cxnLst/>
              <a:rect l="l" t="t" r="r" b="b"/>
              <a:pathLst>
                <a:path w="18852" h="21904" extrusionOk="0">
                  <a:moveTo>
                    <a:pt x="5602" y="1"/>
                  </a:moveTo>
                  <a:lnTo>
                    <a:pt x="5279" y="288"/>
                  </a:lnTo>
                  <a:lnTo>
                    <a:pt x="4956" y="647"/>
                  </a:lnTo>
                  <a:lnTo>
                    <a:pt x="4633" y="1006"/>
                  </a:lnTo>
                  <a:lnTo>
                    <a:pt x="4310" y="1437"/>
                  </a:lnTo>
                  <a:lnTo>
                    <a:pt x="4022" y="1904"/>
                  </a:lnTo>
                  <a:lnTo>
                    <a:pt x="3735" y="2407"/>
                  </a:lnTo>
                  <a:lnTo>
                    <a:pt x="3448" y="2945"/>
                  </a:lnTo>
                  <a:lnTo>
                    <a:pt x="3197" y="3520"/>
                  </a:lnTo>
                  <a:lnTo>
                    <a:pt x="2694" y="4776"/>
                  </a:lnTo>
                  <a:lnTo>
                    <a:pt x="2227" y="6105"/>
                  </a:lnTo>
                  <a:lnTo>
                    <a:pt x="1832" y="7541"/>
                  </a:lnTo>
                  <a:lnTo>
                    <a:pt x="1437" y="9049"/>
                  </a:lnTo>
                  <a:lnTo>
                    <a:pt x="1114" y="10557"/>
                  </a:lnTo>
                  <a:lnTo>
                    <a:pt x="827" y="12137"/>
                  </a:lnTo>
                  <a:lnTo>
                    <a:pt x="575" y="13681"/>
                  </a:lnTo>
                  <a:lnTo>
                    <a:pt x="396" y="15225"/>
                  </a:lnTo>
                  <a:lnTo>
                    <a:pt x="216" y="16733"/>
                  </a:lnTo>
                  <a:lnTo>
                    <a:pt x="109" y="18205"/>
                  </a:lnTo>
                  <a:lnTo>
                    <a:pt x="37" y="19534"/>
                  </a:lnTo>
                  <a:lnTo>
                    <a:pt x="1" y="20827"/>
                  </a:lnTo>
                  <a:lnTo>
                    <a:pt x="18852" y="21904"/>
                  </a:lnTo>
                  <a:lnTo>
                    <a:pt x="18816" y="21078"/>
                  </a:lnTo>
                  <a:lnTo>
                    <a:pt x="18672" y="18852"/>
                  </a:lnTo>
                  <a:lnTo>
                    <a:pt x="18564" y="17344"/>
                  </a:lnTo>
                  <a:lnTo>
                    <a:pt x="18385" y="15692"/>
                  </a:lnTo>
                  <a:lnTo>
                    <a:pt x="18169" y="13861"/>
                  </a:lnTo>
                  <a:lnTo>
                    <a:pt x="17918" y="11958"/>
                  </a:lnTo>
                  <a:lnTo>
                    <a:pt x="17595" y="10019"/>
                  </a:lnTo>
                  <a:lnTo>
                    <a:pt x="17236" y="8116"/>
                  </a:lnTo>
                  <a:lnTo>
                    <a:pt x="17020" y="7182"/>
                  </a:lnTo>
                  <a:lnTo>
                    <a:pt x="16805" y="6284"/>
                  </a:lnTo>
                  <a:lnTo>
                    <a:pt x="16554" y="5387"/>
                  </a:lnTo>
                  <a:lnTo>
                    <a:pt x="16266" y="4561"/>
                  </a:lnTo>
                  <a:lnTo>
                    <a:pt x="16015" y="3771"/>
                  </a:lnTo>
                  <a:lnTo>
                    <a:pt x="15692" y="3017"/>
                  </a:lnTo>
                  <a:lnTo>
                    <a:pt x="15369" y="2335"/>
                  </a:lnTo>
                  <a:lnTo>
                    <a:pt x="15046" y="1724"/>
                  </a:lnTo>
                  <a:lnTo>
                    <a:pt x="14687" y="1186"/>
                  </a:lnTo>
                  <a:lnTo>
                    <a:pt x="14292" y="683"/>
                  </a:lnTo>
                  <a:lnTo>
                    <a:pt x="13897" y="324"/>
                  </a:lnTo>
                  <a:lnTo>
                    <a:pt x="13681" y="144"/>
                  </a:lnTo>
                  <a:lnTo>
                    <a:pt x="134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244;p79">
              <a:extLst>
                <a:ext uri="{FF2B5EF4-FFF2-40B4-BE49-F238E27FC236}">
                  <a16:creationId xmlns:a16="http://schemas.microsoft.com/office/drawing/2014/main" id="{458CB19C-4BAA-867D-7436-EED04569946B}"/>
                </a:ext>
              </a:extLst>
            </p:cNvPr>
            <p:cNvSpPr/>
            <p:nvPr/>
          </p:nvSpPr>
          <p:spPr>
            <a:xfrm>
              <a:off x="5757913" y="2935575"/>
              <a:ext cx="170575" cy="121225"/>
            </a:xfrm>
            <a:custGeom>
              <a:avLst/>
              <a:gdLst/>
              <a:ahLst/>
              <a:cxnLst/>
              <a:rect l="l" t="t" r="r" b="b"/>
              <a:pathLst>
                <a:path w="6823" h="4849" extrusionOk="0">
                  <a:moveTo>
                    <a:pt x="108" y="1"/>
                  </a:moveTo>
                  <a:lnTo>
                    <a:pt x="36" y="37"/>
                  </a:lnTo>
                  <a:lnTo>
                    <a:pt x="0" y="109"/>
                  </a:lnTo>
                  <a:lnTo>
                    <a:pt x="36" y="180"/>
                  </a:lnTo>
                  <a:lnTo>
                    <a:pt x="719" y="934"/>
                  </a:lnTo>
                  <a:lnTo>
                    <a:pt x="1473" y="1653"/>
                  </a:lnTo>
                  <a:lnTo>
                    <a:pt x="2262" y="2299"/>
                  </a:lnTo>
                  <a:lnTo>
                    <a:pt x="3088" y="2909"/>
                  </a:lnTo>
                  <a:lnTo>
                    <a:pt x="3950" y="3484"/>
                  </a:lnTo>
                  <a:lnTo>
                    <a:pt x="4812" y="3986"/>
                  </a:lnTo>
                  <a:lnTo>
                    <a:pt x="5745" y="4453"/>
                  </a:lnTo>
                  <a:lnTo>
                    <a:pt x="6679" y="4848"/>
                  </a:lnTo>
                  <a:lnTo>
                    <a:pt x="6751" y="4848"/>
                  </a:lnTo>
                  <a:lnTo>
                    <a:pt x="6787" y="4776"/>
                  </a:lnTo>
                  <a:lnTo>
                    <a:pt x="6823" y="4705"/>
                  </a:lnTo>
                  <a:lnTo>
                    <a:pt x="6751" y="4633"/>
                  </a:lnTo>
                  <a:lnTo>
                    <a:pt x="5853" y="4202"/>
                  </a:lnTo>
                  <a:lnTo>
                    <a:pt x="4955" y="3735"/>
                  </a:lnTo>
                  <a:lnTo>
                    <a:pt x="4094" y="3232"/>
                  </a:lnTo>
                  <a:lnTo>
                    <a:pt x="3268" y="2694"/>
                  </a:lnTo>
                  <a:lnTo>
                    <a:pt x="2442" y="2083"/>
                  </a:lnTo>
                  <a:lnTo>
                    <a:pt x="1652" y="1437"/>
                  </a:lnTo>
                  <a:lnTo>
                    <a:pt x="898" y="755"/>
                  </a:lnTo>
                  <a:lnTo>
                    <a:pt x="180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245;p79">
              <a:extLst>
                <a:ext uri="{FF2B5EF4-FFF2-40B4-BE49-F238E27FC236}">
                  <a16:creationId xmlns:a16="http://schemas.microsoft.com/office/drawing/2014/main" id="{90D2B631-B2E9-8195-B026-57FBCA4D6460}"/>
                </a:ext>
              </a:extLst>
            </p:cNvPr>
            <p:cNvSpPr/>
            <p:nvPr/>
          </p:nvSpPr>
          <p:spPr>
            <a:xfrm>
              <a:off x="5849463" y="2960725"/>
              <a:ext cx="130200" cy="53875"/>
            </a:xfrm>
            <a:custGeom>
              <a:avLst/>
              <a:gdLst/>
              <a:ahLst/>
              <a:cxnLst/>
              <a:rect l="l" t="t" r="r" b="b"/>
              <a:pathLst>
                <a:path w="5208" h="2155" extrusionOk="0">
                  <a:moveTo>
                    <a:pt x="73" y="0"/>
                  </a:moveTo>
                  <a:lnTo>
                    <a:pt x="1" y="36"/>
                  </a:lnTo>
                  <a:lnTo>
                    <a:pt x="1" y="72"/>
                  </a:lnTo>
                  <a:lnTo>
                    <a:pt x="37" y="144"/>
                  </a:lnTo>
                  <a:lnTo>
                    <a:pt x="575" y="575"/>
                  </a:lnTo>
                  <a:lnTo>
                    <a:pt x="1150" y="934"/>
                  </a:lnTo>
                  <a:lnTo>
                    <a:pt x="1760" y="1293"/>
                  </a:lnTo>
                  <a:lnTo>
                    <a:pt x="2407" y="1580"/>
                  </a:lnTo>
                  <a:lnTo>
                    <a:pt x="3053" y="1796"/>
                  </a:lnTo>
                  <a:lnTo>
                    <a:pt x="3735" y="1975"/>
                  </a:lnTo>
                  <a:lnTo>
                    <a:pt x="4417" y="2119"/>
                  </a:lnTo>
                  <a:lnTo>
                    <a:pt x="5100" y="2155"/>
                  </a:lnTo>
                  <a:lnTo>
                    <a:pt x="5207" y="2155"/>
                  </a:lnTo>
                  <a:lnTo>
                    <a:pt x="5207" y="2083"/>
                  </a:lnTo>
                  <a:lnTo>
                    <a:pt x="5207" y="2011"/>
                  </a:lnTo>
                  <a:lnTo>
                    <a:pt x="5100" y="1975"/>
                  </a:lnTo>
                  <a:lnTo>
                    <a:pt x="4453" y="1867"/>
                  </a:lnTo>
                  <a:lnTo>
                    <a:pt x="3771" y="1760"/>
                  </a:lnTo>
                  <a:lnTo>
                    <a:pt x="3125" y="1580"/>
                  </a:lnTo>
                  <a:lnTo>
                    <a:pt x="2478" y="1365"/>
                  </a:lnTo>
                  <a:lnTo>
                    <a:pt x="1868" y="1077"/>
                  </a:lnTo>
                  <a:lnTo>
                    <a:pt x="1258" y="790"/>
                  </a:lnTo>
                  <a:lnTo>
                    <a:pt x="683" y="431"/>
                  </a:lnTo>
                  <a:lnTo>
                    <a:pt x="144" y="36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46;p79">
              <a:extLst>
                <a:ext uri="{FF2B5EF4-FFF2-40B4-BE49-F238E27FC236}">
                  <a16:creationId xmlns:a16="http://schemas.microsoft.com/office/drawing/2014/main" id="{9AD28F5B-5A63-2281-9D02-05FD205328D9}"/>
                </a:ext>
              </a:extLst>
            </p:cNvPr>
            <p:cNvSpPr/>
            <p:nvPr/>
          </p:nvSpPr>
          <p:spPr>
            <a:xfrm>
              <a:off x="5335113" y="1927500"/>
              <a:ext cx="387825" cy="1875250"/>
            </a:xfrm>
            <a:custGeom>
              <a:avLst/>
              <a:gdLst/>
              <a:ahLst/>
              <a:cxnLst/>
              <a:rect l="l" t="t" r="r" b="b"/>
              <a:pathLst>
                <a:path w="15513" h="75010" extrusionOk="0">
                  <a:moveTo>
                    <a:pt x="1149" y="1"/>
                  </a:moveTo>
                  <a:lnTo>
                    <a:pt x="0" y="216"/>
                  </a:lnTo>
                  <a:lnTo>
                    <a:pt x="1437" y="7757"/>
                  </a:lnTo>
                  <a:lnTo>
                    <a:pt x="1509" y="8152"/>
                  </a:lnTo>
                  <a:lnTo>
                    <a:pt x="1688" y="8942"/>
                  </a:lnTo>
                  <a:lnTo>
                    <a:pt x="3483" y="18313"/>
                  </a:lnTo>
                  <a:lnTo>
                    <a:pt x="3591" y="18960"/>
                  </a:lnTo>
                  <a:lnTo>
                    <a:pt x="3699" y="19498"/>
                  </a:lnTo>
                  <a:lnTo>
                    <a:pt x="5494" y="28906"/>
                  </a:lnTo>
                  <a:lnTo>
                    <a:pt x="5710" y="30055"/>
                  </a:lnTo>
                  <a:lnTo>
                    <a:pt x="7505" y="39462"/>
                  </a:lnTo>
                  <a:lnTo>
                    <a:pt x="7613" y="40037"/>
                  </a:lnTo>
                  <a:lnTo>
                    <a:pt x="7756" y="40647"/>
                  </a:lnTo>
                  <a:lnTo>
                    <a:pt x="9552" y="50019"/>
                  </a:lnTo>
                  <a:lnTo>
                    <a:pt x="9623" y="50449"/>
                  </a:lnTo>
                  <a:lnTo>
                    <a:pt x="9659" y="50557"/>
                  </a:lnTo>
                  <a:lnTo>
                    <a:pt x="9767" y="51204"/>
                  </a:lnTo>
                  <a:lnTo>
                    <a:pt x="11562" y="60611"/>
                  </a:lnTo>
                  <a:lnTo>
                    <a:pt x="11670" y="61186"/>
                  </a:lnTo>
                  <a:lnTo>
                    <a:pt x="11778" y="61760"/>
                  </a:lnTo>
                  <a:lnTo>
                    <a:pt x="14327" y="75009"/>
                  </a:lnTo>
                  <a:lnTo>
                    <a:pt x="15512" y="75009"/>
                  </a:lnTo>
                  <a:lnTo>
                    <a:pt x="11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47;p79">
              <a:extLst>
                <a:ext uri="{FF2B5EF4-FFF2-40B4-BE49-F238E27FC236}">
                  <a16:creationId xmlns:a16="http://schemas.microsoft.com/office/drawing/2014/main" id="{8FB565C8-8CB2-DC9E-53C7-95A8166E2773}"/>
                </a:ext>
              </a:extLst>
            </p:cNvPr>
            <p:cNvSpPr/>
            <p:nvPr/>
          </p:nvSpPr>
          <p:spPr>
            <a:xfrm>
              <a:off x="4966163" y="1927500"/>
              <a:ext cx="387825" cy="1875250"/>
            </a:xfrm>
            <a:custGeom>
              <a:avLst/>
              <a:gdLst/>
              <a:ahLst/>
              <a:cxnLst/>
              <a:rect l="l" t="t" r="r" b="b"/>
              <a:pathLst>
                <a:path w="15513" h="75010" extrusionOk="0">
                  <a:moveTo>
                    <a:pt x="1150" y="1"/>
                  </a:moveTo>
                  <a:lnTo>
                    <a:pt x="1" y="216"/>
                  </a:lnTo>
                  <a:lnTo>
                    <a:pt x="14328" y="75009"/>
                  </a:lnTo>
                  <a:lnTo>
                    <a:pt x="15513" y="75009"/>
                  </a:lnTo>
                  <a:lnTo>
                    <a:pt x="12999" y="61760"/>
                  </a:lnTo>
                  <a:lnTo>
                    <a:pt x="12784" y="60611"/>
                  </a:lnTo>
                  <a:lnTo>
                    <a:pt x="10952" y="51204"/>
                  </a:lnTo>
                  <a:lnTo>
                    <a:pt x="10737" y="50019"/>
                  </a:lnTo>
                  <a:lnTo>
                    <a:pt x="8942" y="40647"/>
                  </a:lnTo>
                  <a:lnTo>
                    <a:pt x="8726" y="39462"/>
                  </a:lnTo>
                  <a:lnTo>
                    <a:pt x="6931" y="30055"/>
                  </a:lnTo>
                  <a:lnTo>
                    <a:pt x="6680" y="28906"/>
                  </a:lnTo>
                  <a:lnTo>
                    <a:pt x="4884" y="19498"/>
                  </a:lnTo>
                  <a:lnTo>
                    <a:pt x="4669" y="18313"/>
                  </a:lnTo>
                  <a:lnTo>
                    <a:pt x="2873" y="8942"/>
                  </a:lnTo>
                  <a:lnTo>
                    <a:pt x="2658" y="7757"/>
                  </a:lnTo>
                  <a:lnTo>
                    <a:pt x="115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248;p79">
              <a:extLst>
                <a:ext uri="{FF2B5EF4-FFF2-40B4-BE49-F238E27FC236}">
                  <a16:creationId xmlns:a16="http://schemas.microsoft.com/office/drawing/2014/main" id="{4514E02F-B639-8C32-FE6E-EC43C8F5462A}"/>
                </a:ext>
              </a:extLst>
            </p:cNvPr>
            <p:cNvSpPr/>
            <p:nvPr/>
          </p:nvSpPr>
          <p:spPr>
            <a:xfrm>
              <a:off x="5020038" y="2121400"/>
              <a:ext cx="368950" cy="29650"/>
            </a:xfrm>
            <a:custGeom>
              <a:avLst/>
              <a:gdLst/>
              <a:ahLst/>
              <a:cxnLst/>
              <a:rect l="l" t="t" r="r" b="b"/>
              <a:pathLst>
                <a:path w="14758" h="1186" extrusionOk="0">
                  <a:moveTo>
                    <a:pt x="0" y="1"/>
                  </a:moveTo>
                  <a:lnTo>
                    <a:pt x="0" y="1186"/>
                  </a:lnTo>
                  <a:lnTo>
                    <a:pt x="14758" y="1186"/>
                  </a:lnTo>
                  <a:lnTo>
                    <a:pt x="14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249;p79">
              <a:extLst>
                <a:ext uri="{FF2B5EF4-FFF2-40B4-BE49-F238E27FC236}">
                  <a16:creationId xmlns:a16="http://schemas.microsoft.com/office/drawing/2014/main" id="{F99C7988-3869-F430-B8B7-0AC19D89BFC9}"/>
                </a:ext>
              </a:extLst>
            </p:cNvPr>
            <p:cNvSpPr/>
            <p:nvPr/>
          </p:nvSpPr>
          <p:spPr>
            <a:xfrm>
              <a:off x="5072988" y="2385325"/>
              <a:ext cx="368075" cy="29650"/>
            </a:xfrm>
            <a:custGeom>
              <a:avLst/>
              <a:gdLst/>
              <a:ahLst/>
              <a:cxnLst/>
              <a:rect l="l" t="t" r="r" b="b"/>
              <a:pathLst>
                <a:path w="14723" h="1186" extrusionOk="0">
                  <a:moveTo>
                    <a:pt x="1" y="0"/>
                  </a:moveTo>
                  <a:lnTo>
                    <a:pt x="1" y="1185"/>
                  </a:lnTo>
                  <a:lnTo>
                    <a:pt x="14722" y="1185"/>
                  </a:lnTo>
                  <a:lnTo>
                    <a:pt x="147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250;p79">
              <a:extLst>
                <a:ext uri="{FF2B5EF4-FFF2-40B4-BE49-F238E27FC236}">
                  <a16:creationId xmlns:a16="http://schemas.microsoft.com/office/drawing/2014/main" id="{88BB74E4-B244-729B-C2BB-B89470951922}"/>
                </a:ext>
              </a:extLst>
            </p:cNvPr>
            <p:cNvSpPr/>
            <p:nvPr/>
          </p:nvSpPr>
          <p:spPr>
            <a:xfrm>
              <a:off x="5125063" y="2650125"/>
              <a:ext cx="368950" cy="28750"/>
            </a:xfrm>
            <a:custGeom>
              <a:avLst/>
              <a:gdLst/>
              <a:ahLst/>
              <a:cxnLst/>
              <a:rect l="l" t="t" r="r" b="b"/>
              <a:pathLst>
                <a:path w="14758" h="1150" extrusionOk="0">
                  <a:moveTo>
                    <a:pt x="0" y="1"/>
                  </a:moveTo>
                  <a:lnTo>
                    <a:pt x="0" y="1150"/>
                  </a:lnTo>
                  <a:lnTo>
                    <a:pt x="14758" y="1150"/>
                  </a:lnTo>
                  <a:lnTo>
                    <a:pt x="14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51;p79">
              <a:extLst>
                <a:ext uri="{FF2B5EF4-FFF2-40B4-BE49-F238E27FC236}">
                  <a16:creationId xmlns:a16="http://schemas.microsoft.com/office/drawing/2014/main" id="{9BDA8F09-AC19-45A3-3639-67441D68576E}"/>
                </a:ext>
              </a:extLst>
            </p:cNvPr>
            <p:cNvSpPr/>
            <p:nvPr/>
          </p:nvSpPr>
          <p:spPr>
            <a:xfrm>
              <a:off x="5177113" y="2914050"/>
              <a:ext cx="368975" cy="29650"/>
            </a:xfrm>
            <a:custGeom>
              <a:avLst/>
              <a:gdLst/>
              <a:ahLst/>
              <a:cxnLst/>
              <a:rect l="l" t="t" r="r" b="b"/>
              <a:pathLst>
                <a:path w="14759" h="1186" extrusionOk="0">
                  <a:moveTo>
                    <a:pt x="1" y="0"/>
                  </a:moveTo>
                  <a:lnTo>
                    <a:pt x="1" y="1185"/>
                  </a:lnTo>
                  <a:lnTo>
                    <a:pt x="14758" y="1185"/>
                  </a:lnTo>
                  <a:lnTo>
                    <a:pt x="147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252;p79">
              <a:extLst>
                <a:ext uri="{FF2B5EF4-FFF2-40B4-BE49-F238E27FC236}">
                  <a16:creationId xmlns:a16="http://schemas.microsoft.com/office/drawing/2014/main" id="{BBC6965C-4B9C-1366-B148-04D428B9AFEC}"/>
                </a:ext>
              </a:extLst>
            </p:cNvPr>
            <p:cNvSpPr/>
            <p:nvPr/>
          </p:nvSpPr>
          <p:spPr>
            <a:xfrm>
              <a:off x="5229188" y="3177950"/>
              <a:ext cx="368975" cy="29650"/>
            </a:xfrm>
            <a:custGeom>
              <a:avLst/>
              <a:gdLst/>
              <a:ahLst/>
              <a:cxnLst/>
              <a:rect l="l" t="t" r="r" b="b"/>
              <a:pathLst>
                <a:path w="14759" h="1186" extrusionOk="0">
                  <a:moveTo>
                    <a:pt x="1" y="1"/>
                  </a:moveTo>
                  <a:lnTo>
                    <a:pt x="1" y="1186"/>
                  </a:lnTo>
                  <a:lnTo>
                    <a:pt x="14758" y="1186"/>
                  </a:lnTo>
                  <a:lnTo>
                    <a:pt x="14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253;p79">
              <a:extLst>
                <a:ext uri="{FF2B5EF4-FFF2-40B4-BE49-F238E27FC236}">
                  <a16:creationId xmlns:a16="http://schemas.microsoft.com/office/drawing/2014/main" id="{FBCCE021-E099-96A7-29D0-4FD22D5775DD}"/>
                </a:ext>
              </a:extLst>
            </p:cNvPr>
            <p:cNvSpPr/>
            <p:nvPr/>
          </p:nvSpPr>
          <p:spPr>
            <a:xfrm>
              <a:off x="5282163" y="3442775"/>
              <a:ext cx="368050" cy="28725"/>
            </a:xfrm>
            <a:custGeom>
              <a:avLst/>
              <a:gdLst/>
              <a:ahLst/>
              <a:cxnLst/>
              <a:rect l="l" t="t" r="r" b="b"/>
              <a:pathLst>
                <a:path w="14722" h="1149" extrusionOk="0">
                  <a:moveTo>
                    <a:pt x="0" y="0"/>
                  </a:moveTo>
                  <a:lnTo>
                    <a:pt x="0" y="1149"/>
                  </a:lnTo>
                  <a:lnTo>
                    <a:pt x="14722" y="1149"/>
                  </a:lnTo>
                  <a:lnTo>
                    <a:pt x="1472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54;p79">
              <a:extLst>
                <a:ext uri="{FF2B5EF4-FFF2-40B4-BE49-F238E27FC236}">
                  <a16:creationId xmlns:a16="http://schemas.microsoft.com/office/drawing/2014/main" id="{A43EAC19-0A85-9155-3FFF-A8A3C4C58ED4}"/>
                </a:ext>
              </a:extLst>
            </p:cNvPr>
            <p:cNvSpPr/>
            <p:nvPr/>
          </p:nvSpPr>
          <p:spPr>
            <a:xfrm>
              <a:off x="5405138" y="2481375"/>
              <a:ext cx="69125" cy="85300"/>
            </a:xfrm>
            <a:custGeom>
              <a:avLst/>
              <a:gdLst/>
              <a:ahLst/>
              <a:cxnLst/>
              <a:rect l="l" t="t" r="r" b="b"/>
              <a:pathLst>
                <a:path w="2765" h="3412" extrusionOk="0">
                  <a:moveTo>
                    <a:pt x="287" y="0"/>
                  </a:moveTo>
                  <a:lnTo>
                    <a:pt x="108" y="180"/>
                  </a:lnTo>
                  <a:lnTo>
                    <a:pt x="36" y="395"/>
                  </a:lnTo>
                  <a:lnTo>
                    <a:pt x="0" y="647"/>
                  </a:lnTo>
                  <a:lnTo>
                    <a:pt x="36" y="934"/>
                  </a:lnTo>
                  <a:lnTo>
                    <a:pt x="108" y="1221"/>
                  </a:lnTo>
                  <a:lnTo>
                    <a:pt x="252" y="1508"/>
                  </a:lnTo>
                  <a:lnTo>
                    <a:pt x="395" y="1831"/>
                  </a:lnTo>
                  <a:lnTo>
                    <a:pt x="575" y="2119"/>
                  </a:lnTo>
                  <a:lnTo>
                    <a:pt x="790" y="2406"/>
                  </a:lnTo>
                  <a:lnTo>
                    <a:pt x="1006" y="2657"/>
                  </a:lnTo>
                  <a:lnTo>
                    <a:pt x="1221" y="2909"/>
                  </a:lnTo>
                  <a:lnTo>
                    <a:pt x="1472" y="3088"/>
                  </a:lnTo>
                  <a:lnTo>
                    <a:pt x="1688" y="3268"/>
                  </a:lnTo>
                  <a:lnTo>
                    <a:pt x="1903" y="3375"/>
                  </a:lnTo>
                  <a:lnTo>
                    <a:pt x="2119" y="3411"/>
                  </a:lnTo>
                  <a:lnTo>
                    <a:pt x="2262" y="3411"/>
                  </a:lnTo>
                  <a:lnTo>
                    <a:pt x="2442" y="3340"/>
                  </a:lnTo>
                  <a:lnTo>
                    <a:pt x="2550" y="3268"/>
                  </a:lnTo>
                  <a:lnTo>
                    <a:pt x="2621" y="3160"/>
                  </a:lnTo>
                  <a:lnTo>
                    <a:pt x="2693" y="3088"/>
                  </a:lnTo>
                  <a:lnTo>
                    <a:pt x="2729" y="2980"/>
                  </a:lnTo>
                  <a:lnTo>
                    <a:pt x="2765" y="2873"/>
                  </a:lnTo>
                  <a:lnTo>
                    <a:pt x="2729" y="2621"/>
                  </a:lnTo>
                  <a:lnTo>
                    <a:pt x="2585" y="2334"/>
                  </a:lnTo>
                  <a:lnTo>
                    <a:pt x="2406" y="2047"/>
                  </a:lnTo>
                  <a:lnTo>
                    <a:pt x="2190" y="1760"/>
                  </a:lnTo>
                  <a:lnTo>
                    <a:pt x="1939" y="1472"/>
                  </a:lnTo>
                  <a:lnTo>
                    <a:pt x="1365" y="934"/>
                  </a:lnTo>
                  <a:lnTo>
                    <a:pt x="826" y="431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55;p79">
              <a:extLst>
                <a:ext uri="{FF2B5EF4-FFF2-40B4-BE49-F238E27FC236}">
                  <a16:creationId xmlns:a16="http://schemas.microsoft.com/office/drawing/2014/main" id="{807BD610-1CAE-A4B6-82E3-FC720F4DF7C5}"/>
                </a:ext>
              </a:extLst>
            </p:cNvPr>
            <p:cNvSpPr/>
            <p:nvPr/>
          </p:nvSpPr>
          <p:spPr>
            <a:xfrm>
              <a:off x="5404238" y="2512775"/>
              <a:ext cx="57475" cy="76325"/>
            </a:xfrm>
            <a:custGeom>
              <a:avLst/>
              <a:gdLst/>
              <a:ahLst/>
              <a:cxnLst/>
              <a:rect l="l" t="t" r="r" b="b"/>
              <a:pathLst>
                <a:path w="2299" h="3053" extrusionOk="0">
                  <a:moveTo>
                    <a:pt x="323" y="1"/>
                  </a:moveTo>
                  <a:lnTo>
                    <a:pt x="144" y="180"/>
                  </a:lnTo>
                  <a:lnTo>
                    <a:pt x="36" y="396"/>
                  </a:lnTo>
                  <a:lnTo>
                    <a:pt x="0" y="611"/>
                  </a:lnTo>
                  <a:lnTo>
                    <a:pt x="0" y="863"/>
                  </a:lnTo>
                  <a:lnTo>
                    <a:pt x="36" y="1150"/>
                  </a:lnTo>
                  <a:lnTo>
                    <a:pt x="108" y="1401"/>
                  </a:lnTo>
                  <a:lnTo>
                    <a:pt x="216" y="1689"/>
                  </a:lnTo>
                  <a:lnTo>
                    <a:pt x="359" y="1940"/>
                  </a:lnTo>
                  <a:lnTo>
                    <a:pt x="503" y="2191"/>
                  </a:lnTo>
                  <a:lnTo>
                    <a:pt x="682" y="2407"/>
                  </a:lnTo>
                  <a:lnTo>
                    <a:pt x="862" y="2622"/>
                  </a:lnTo>
                  <a:lnTo>
                    <a:pt x="1042" y="2802"/>
                  </a:lnTo>
                  <a:lnTo>
                    <a:pt x="1257" y="2909"/>
                  </a:lnTo>
                  <a:lnTo>
                    <a:pt x="1437" y="3017"/>
                  </a:lnTo>
                  <a:lnTo>
                    <a:pt x="1616" y="3053"/>
                  </a:lnTo>
                  <a:lnTo>
                    <a:pt x="1796" y="3017"/>
                  </a:lnTo>
                  <a:lnTo>
                    <a:pt x="2047" y="2909"/>
                  </a:lnTo>
                  <a:lnTo>
                    <a:pt x="2155" y="2802"/>
                  </a:lnTo>
                  <a:lnTo>
                    <a:pt x="2226" y="2730"/>
                  </a:lnTo>
                  <a:lnTo>
                    <a:pt x="2262" y="2622"/>
                  </a:lnTo>
                  <a:lnTo>
                    <a:pt x="2298" y="2514"/>
                  </a:lnTo>
                  <a:lnTo>
                    <a:pt x="2298" y="2299"/>
                  </a:lnTo>
                  <a:lnTo>
                    <a:pt x="2226" y="2084"/>
                  </a:lnTo>
                  <a:lnTo>
                    <a:pt x="2083" y="1796"/>
                  </a:lnTo>
                  <a:lnTo>
                    <a:pt x="1903" y="1545"/>
                  </a:lnTo>
                  <a:lnTo>
                    <a:pt x="1724" y="1294"/>
                  </a:lnTo>
                  <a:lnTo>
                    <a:pt x="1257" y="791"/>
                  </a:lnTo>
                  <a:lnTo>
                    <a:pt x="790" y="396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256;p79">
              <a:extLst>
                <a:ext uri="{FF2B5EF4-FFF2-40B4-BE49-F238E27FC236}">
                  <a16:creationId xmlns:a16="http://schemas.microsoft.com/office/drawing/2014/main" id="{0A093084-8C51-CA34-0840-74906C048CD8}"/>
                </a:ext>
              </a:extLst>
            </p:cNvPr>
            <p:cNvSpPr/>
            <p:nvPr/>
          </p:nvSpPr>
          <p:spPr>
            <a:xfrm>
              <a:off x="5407813" y="2445450"/>
              <a:ext cx="70050" cy="94300"/>
            </a:xfrm>
            <a:custGeom>
              <a:avLst/>
              <a:gdLst/>
              <a:ahLst/>
              <a:cxnLst/>
              <a:rect l="l" t="t" r="r" b="b"/>
              <a:pathLst>
                <a:path w="2802" h="3772" extrusionOk="0">
                  <a:moveTo>
                    <a:pt x="360" y="1"/>
                  </a:moveTo>
                  <a:lnTo>
                    <a:pt x="288" y="37"/>
                  </a:lnTo>
                  <a:lnTo>
                    <a:pt x="180" y="109"/>
                  </a:lnTo>
                  <a:lnTo>
                    <a:pt x="73" y="288"/>
                  </a:lnTo>
                  <a:lnTo>
                    <a:pt x="1" y="504"/>
                  </a:lnTo>
                  <a:lnTo>
                    <a:pt x="1" y="755"/>
                  </a:lnTo>
                  <a:lnTo>
                    <a:pt x="73" y="1042"/>
                  </a:lnTo>
                  <a:lnTo>
                    <a:pt x="145" y="1365"/>
                  </a:lnTo>
                  <a:lnTo>
                    <a:pt x="252" y="1689"/>
                  </a:lnTo>
                  <a:lnTo>
                    <a:pt x="432" y="2048"/>
                  </a:lnTo>
                  <a:lnTo>
                    <a:pt x="611" y="2371"/>
                  </a:lnTo>
                  <a:lnTo>
                    <a:pt x="827" y="2694"/>
                  </a:lnTo>
                  <a:lnTo>
                    <a:pt x="1042" y="2981"/>
                  </a:lnTo>
                  <a:lnTo>
                    <a:pt x="1294" y="3233"/>
                  </a:lnTo>
                  <a:lnTo>
                    <a:pt x="1509" y="3448"/>
                  </a:lnTo>
                  <a:lnTo>
                    <a:pt x="1760" y="3627"/>
                  </a:lnTo>
                  <a:lnTo>
                    <a:pt x="1976" y="3735"/>
                  </a:lnTo>
                  <a:lnTo>
                    <a:pt x="2227" y="3771"/>
                  </a:lnTo>
                  <a:lnTo>
                    <a:pt x="2299" y="3735"/>
                  </a:lnTo>
                  <a:lnTo>
                    <a:pt x="2407" y="3699"/>
                  </a:lnTo>
                  <a:lnTo>
                    <a:pt x="2586" y="3592"/>
                  </a:lnTo>
                  <a:lnTo>
                    <a:pt x="2694" y="3484"/>
                  </a:lnTo>
                  <a:lnTo>
                    <a:pt x="2766" y="3376"/>
                  </a:lnTo>
                  <a:lnTo>
                    <a:pt x="2802" y="3233"/>
                  </a:lnTo>
                  <a:lnTo>
                    <a:pt x="2802" y="3089"/>
                  </a:lnTo>
                  <a:lnTo>
                    <a:pt x="2766" y="2945"/>
                  </a:lnTo>
                  <a:lnTo>
                    <a:pt x="2622" y="2622"/>
                  </a:lnTo>
                  <a:lnTo>
                    <a:pt x="2407" y="2335"/>
                  </a:lnTo>
                  <a:lnTo>
                    <a:pt x="2155" y="2012"/>
                  </a:lnTo>
                  <a:lnTo>
                    <a:pt x="1688" y="1545"/>
                  </a:lnTo>
                  <a:lnTo>
                    <a:pt x="1545" y="1365"/>
                  </a:lnTo>
                  <a:lnTo>
                    <a:pt x="1401" y="1150"/>
                  </a:lnTo>
                  <a:lnTo>
                    <a:pt x="1222" y="719"/>
                  </a:lnTo>
                  <a:lnTo>
                    <a:pt x="1114" y="396"/>
                  </a:lnTo>
                  <a:lnTo>
                    <a:pt x="1078" y="252"/>
                  </a:lnTo>
                  <a:lnTo>
                    <a:pt x="827" y="109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257;p79">
              <a:extLst>
                <a:ext uri="{FF2B5EF4-FFF2-40B4-BE49-F238E27FC236}">
                  <a16:creationId xmlns:a16="http://schemas.microsoft.com/office/drawing/2014/main" id="{36D6926A-677E-2517-C97E-4586FFC49048}"/>
                </a:ext>
              </a:extLst>
            </p:cNvPr>
            <p:cNvSpPr/>
            <p:nvPr/>
          </p:nvSpPr>
          <p:spPr>
            <a:xfrm>
              <a:off x="5410513" y="2481375"/>
              <a:ext cx="53000" cy="56575"/>
            </a:xfrm>
            <a:custGeom>
              <a:avLst/>
              <a:gdLst/>
              <a:ahLst/>
              <a:cxnLst/>
              <a:rect l="l" t="t" r="r" b="b"/>
              <a:pathLst>
                <a:path w="2120" h="2263" extrusionOk="0">
                  <a:moveTo>
                    <a:pt x="72" y="0"/>
                  </a:moveTo>
                  <a:lnTo>
                    <a:pt x="1" y="36"/>
                  </a:lnTo>
                  <a:lnTo>
                    <a:pt x="1" y="108"/>
                  </a:lnTo>
                  <a:lnTo>
                    <a:pt x="144" y="467"/>
                  </a:lnTo>
                  <a:lnTo>
                    <a:pt x="324" y="790"/>
                  </a:lnTo>
                  <a:lnTo>
                    <a:pt x="539" y="1113"/>
                  </a:lnTo>
                  <a:lnTo>
                    <a:pt x="791" y="1401"/>
                  </a:lnTo>
                  <a:lnTo>
                    <a:pt x="1078" y="1652"/>
                  </a:lnTo>
                  <a:lnTo>
                    <a:pt x="1365" y="1903"/>
                  </a:lnTo>
                  <a:lnTo>
                    <a:pt x="1652" y="2119"/>
                  </a:lnTo>
                  <a:lnTo>
                    <a:pt x="1832" y="2190"/>
                  </a:lnTo>
                  <a:lnTo>
                    <a:pt x="2011" y="2262"/>
                  </a:lnTo>
                  <a:lnTo>
                    <a:pt x="2083" y="2262"/>
                  </a:lnTo>
                  <a:lnTo>
                    <a:pt x="2119" y="2226"/>
                  </a:lnTo>
                  <a:lnTo>
                    <a:pt x="2119" y="2155"/>
                  </a:lnTo>
                  <a:lnTo>
                    <a:pt x="2119" y="2083"/>
                  </a:lnTo>
                  <a:lnTo>
                    <a:pt x="1975" y="1975"/>
                  </a:lnTo>
                  <a:lnTo>
                    <a:pt x="1832" y="1867"/>
                  </a:lnTo>
                  <a:lnTo>
                    <a:pt x="1509" y="1688"/>
                  </a:lnTo>
                  <a:lnTo>
                    <a:pt x="1257" y="1472"/>
                  </a:lnTo>
                  <a:lnTo>
                    <a:pt x="1006" y="1221"/>
                  </a:lnTo>
                  <a:lnTo>
                    <a:pt x="755" y="934"/>
                  </a:lnTo>
                  <a:lnTo>
                    <a:pt x="539" y="647"/>
                  </a:lnTo>
                  <a:lnTo>
                    <a:pt x="180" y="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258;p79">
              <a:extLst>
                <a:ext uri="{FF2B5EF4-FFF2-40B4-BE49-F238E27FC236}">
                  <a16:creationId xmlns:a16="http://schemas.microsoft.com/office/drawing/2014/main" id="{3B60D573-71C2-DE1B-FABE-811622ECBE9E}"/>
                </a:ext>
              </a:extLst>
            </p:cNvPr>
            <p:cNvSpPr/>
            <p:nvPr/>
          </p:nvSpPr>
          <p:spPr>
            <a:xfrm>
              <a:off x="5410513" y="2520875"/>
              <a:ext cx="54775" cy="50275"/>
            </a:xfrm>
            <a:custGeom>
              <a:avLst/>
              <a:gdLst/>
              <a:ahLst/>
              <a:cxnLst/>
              <a:rect l="l" t="t" r="r" b="b"/>
              <a:pathLst>
                <a:path w="2191" h="2011" extrusionOk="0">
                  <a:moveTo>
                    <a:pt x="1" y="0"/>
                  </a:moveTo>
                  <a:lnTo>
                    <a:pt x="1" y="36"/>
                  </a:lnTo>
                  <a:lnTo>
                    <a:pt x="108" y="431"/>
                  </a:lnTo>
                  <a:lnTo>
                    <a:pt x="288" y="790"/>
                  </a:lnTo>
                  <a:lnTo>
                    <a:pt x="503" y="1149"/>
                  </a:lnTo>
                  <a:lnTo>
                    <a:pt x="755" y="1436"/>
                  </a:lnTo>
                  <a:lnTo>
                    <a:pt x="1042" y="1724"/>
                  </a:lnTo>
                  <a:lnTo>
                    <a:pt x="1401" y="1903"/>
                  </a:lnTo>
                  <a:lnTo>
                    <a:pt x="1580" y="1975"/>
                  </a:lnTo>
                  <a:lnTo>
                    <a:pt x="1760" y="2011"/>
                  </a:lnTo>
                  <a:lnTo>
                    <a:pt x="1975" y="2011"/>
                  </a:lnTo>
                  <a:lnTo>
                    <a:pt x="2083" y="1975"/>
                  </a:lnTo>
                  <a:lnTo>
                    <a:pt x="2155" y="1939"/>
                  </a:lnTo>
                  <a:lnTo>
                    <a:pt x="2191" y="1903"/>
                  </a:lnTo>
                  <a:lnTo>
                    <a:pt x="2191" y="1831"/>
                  </a:lnTo>
                  <a:lnTo>
                    <a:pt x="2191" y="1795"/>
                  </a:lnTo>
                  <a:lnTo>
                    <a:pt x="2119" y="1760"/>
                  </a:lnTo>
                  <a:lnTo>
                    <a:pt x="1975" y="1724"/>
                  </a:lnTo>
                  <a:lnTo>
                    <a:pt x="1796" y="1688"/>
                  </a:lnTo>
                  <a:lnTo>
                    <a:pt x="1652" y="1652"/>
                  </a:lnTo>
                  <a:lnTo>
                    <a:pt x="1473" y="1616"/>
                  </a:lnTo>
                  <a:lnTo>
                    <a:pt x="1186" y="1436"/>
                  </a:lnTo>
                  <a:lnTo>
                    <a:pt x="934" y="1185"/>
                  </a:lnTo>
                  <a:lnTo>
                    <a:pt x="683" y="934"/>
                  </a:lnTo>
                  <a:lnTo>
                    <a:pt x="467" y="64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259;p79">
              <a:extLst>
                <a:ext uri="{FF2B5EF4-FFF2-40B4-BE49-F238E27FC236}">
                  <a16:creationId xmlns:a16="http://schemas.microsoft.com/office/drawing/2014/main" id="{70662643-79D6-486C-EA74-526B31CA0F04}"/>
                </a:ext>
              </a:extLst>
            </p:cNvPr>
            <p:cNvSpPr/>
            <p:nvPr/>
          </p:nvSpPr>
          <p:spPr>
            <a:xfrm>
              <a:off x="6030788" y="2805425"/>
              <a:ext cx="430900" cy="388700"/>
            </a:xfrm>
            <a:custGeom>
              <a:avLst/>
              <a:gdLst/>
              <a:ahLst/>
              <a:cxnLst/>
              <a:rect l="l" t="t" r="r" b="b"/>
              <a:pathLst>
                <a:path w="17236" h="15548" extrusionOk="0">
                  <a:moveTo>
                    <a:pt x="13645" y="0"/>
                  </a:moveTo>
                  <a:lnTo>
                    <a:pt x="1" y="6284"/>
                  </a:lnTo>
                  <a:lnTo>
                    <a:pt x="4812" y="15548"/>
                  </a:lnTo>
                  <a:lnTo>
                    <a:pt x="17236" y="8977"/>
                  </a:lnTo>
                  <a:lnTo>
                    <a:pt x="136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260;p79">
              <a:extLst>
                <a:ext uri="{FF2B5EF4-FFF2-40B4-BE49-F238E27FC236}">
                  <a16:creationId xmlns:a16="http://schemas.microsoft.com/office/drawing/2014/main" id="{7F64199C-9218-73FE-E45F-5507924944C1}"/>
                </a:ext>
              </a:extLst>
            </p:cNvPr>
            <p:cNvSpPr/>
            <p:nvPr/>
          </p:nvSpPr>
          <p:spPr>
            <a:xfrm>
              <a:off x="5941938" y="2402375"/>
              <a:ext cx="193900" cy="227125"/>
            </a:xfrm>
            <a:custGeom>
              <a:avLst/>
              <a:gdLst/>
              <a:ahLst/>
              <a:cxnLst/>
              <a:rect l="l" t="t" r="r" b="b"/>
              <a:pathLst>
                <a:path w="7756" h="9085" extrusionOk="0">
                  <a:moveTo>
                    <a:pt x="2873" y="0"/>
                  </a:moveTo>
                  <a:lnTo>
                    <a:pt x="2657" y="36"/>
                  </a:lnTo>
                  <a:lnTo>
                    <a:pt x="2226" y="144"/>
                  </a:lnTo>
                  <a:lnTo>
                    <a:pt x="1796" y="324"/>
                  </a:lnTo>
                  <a:lnTo>
                    <a:pt x="1365" y="575"/>
                  </a:lnTo>
                  <a:lnTo>
                    <a:pt x="934" y="898"/>
                  </a:lnTo>
                  <a:lnTo>
                    <a:pt x="467" y="1221"/>
                  </a:lnTo>
                  <a:lnTo>
                    <a:pt x="0" y="1616"/>
                  </a:lnTo>
                  <a:lnTo>
                    <a:pt x="1903" y="9085"/>
                  </a:lnTo>
                  <a:lnTo>
                    <a:pt x="7756" y="5566"/>
                  </a:lnTo>
                  <a:lnTo>
                    <a:pt x="7110" y="4309"/>
                  </a:lnTo>
                  <a:lnTo>
                    <a:pt x="6535" y="3232"/>
                  </a:lnTo>
                  <a:lnTo>
                    <a:pt x="5961" y="2370"/>
                  </a:lnTo>
                  <a:lnTo>
                    <a:pt x="5422" y="1616"/>
                  </a:lnTo>
                  <a:lnTo>
                    <a:pt x="4919" y="1042"/>
                  </a:lnTo>
                  <a:lnTo>
                    <a:pt x="4668" y="790"/>
                  </a:lnTo>
                  <a:lnTo>
                    <a:pt x="4453" y="611"/>
                  </a:lnTo>
                  <a:lnTo>
                    <a:pt x="4201" y="431"/>
                  </a:lnTo>
                  <a:lnTo>
                    <a:pt x="3986" y="288"/>
                  </a:lnTo>
                  <a:lnTo>
                    <a:pt x="3734" y="180"/>
                  </a:lnTo>
                  <a:lnTo>
                    <a:pt x="3519" y="108"/>
                  </a:lnTo>
                  <a:lnTo>
                    <a:pt x="3304" y="36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261;p79">
              <a:extLst>
                <a:ext uri="{FF2B5EF4-FFF2-40B4-BE49-F238E27FC236}">
                  <a16:creationId xmlns:a16="http://schemas.microsoft.com/office/drawing/2014/main" id="{B1A7AEDC-431C-09B1-9D7F-EFAED7EFCF3E}"/>
                </a:ext>
              </a:extLst>
            </p:cNvPr>
            <p:cNvSpPr/>
            <p:nvPr/>
          </p:nvSpPr>
          <p:spPr>
            <a:xfrm>
              <a:off x="5955388" y="2544200"/>
              <a:ext cx="41325" cy="100575"/>
            </a:xfrm>
            <a:custGeom>
              <a:avLst/>
              <a:gdLst/>
              <a:ahLst/>
              <a:cxnLst/>
              <a:rect l="l" t="t" r="r" b="b"/>
              <a:pathLst>
                <a:path w="1653" h="4023" extrusionOk="0">
                  <a:moveTo>
                    <a:pt x="37" y="1"/>
                  </a:moveTo>
                  <a:lnTo>
                    <a:pt x="1" y="37"/>
                  </a:lnTo>
                  <a:lnTo>
                    <a:pt x="1" y="108"/>
                  </a:lnTo>
                  <a:lnTo>
                    <a:pt x="288" y="1114"/>
                  </a:lnTo>
                  <a:lnTo>
                    <a:pt x="647" y="2119"/>
                  </a:lnTo>
                  <a:lnTo>
                    <a:pt x="1042" y="3053"/>
                  </a:lnTo>
                  <a:lnTo>
                    <a:pt x="1222" y="3555"/>
                  </a:lnTo>
                  <a:lnTo>
                    <a:pt x="1365" y="3771"/>
                  </a:lnTo>
                  <a:lnTo>
                    <a:pt x="1473" y="3986"/>
                  </a:lnTo>
                  <a:lnTo>
                    <a:pt x="1545" y="4022"/>
                  </a:lnTo>
                  <a:lnTo>
                    <a:pt x="1617" y="4022"/>
                  </a:lnTo>
                  <a:lnTo>
                    <a:pt x="1652" y="3986"/>
                  </a:lnTo>
                  <a:lnTo>
                    <a:pt x="1652" y="3914"/>
                  </a:lnTo>
                  <a:lnTo>
                    <a:pt x="1617" y="3663"/>
                  </a:lnTo>
                  <a:lnTo>
                    <a:pt x="1509" y="3412"/>
                  </a:lnTo>
                  <a:lnTo>
                    <a:pt x="1329" y="2945"/>
                  </a:lnTo>
                  <a:lnTo>
                    <a:pt x="970" y="1976"/>
                  </a:lnTo>
                  <a:lnTo>
                    <a:pt x="575" y="1042"/>
                  </a:lnTo>
                  <a:lnTo>
                    <a:pt x="360" y="539"/>
                  </a:lnTo>
                  <a:lnTo>
                    <a:pt x="180" y="37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262;p79">
              <a:extLst>
                <a:ext uri="{FF2B5EF4-FFF2-40B4-BE49-F238E27FC236}">
                  <a16:creationId xmlns:a16="http://schemas.microsoft.com/office/drawing/2014/main" id="{FF8F5FC1-D4D9-383C-F5EF-076B08D8DFF9}"/>
                </a:ext>
              </a:extLst>
            </p:cNvPr>
            <p:cNvSpPr/>
            <p:nvPr/>
          </p:nvSpPr>
          <p:spPr>
            <a:xfrm>
              <a:off x="5929363" y="2542400"/>
              <a:ext cx="39525" cy="42225"/>
            </a:xfrm>
            <a:custGeom>
              <a:avLst/>
              <a:gdLst/>
              <a:ahLst/>
              <a:cxnLst/>
              <a:rect l="l" t="t" r="r" b="b"/>
              <a:pathLst>
                <a:path w="1581" h="1689" extrusionOk="0">
                  <a:moveTo>
                    <a:pt x="72" y="1"/>
                  </a:moveTo>
                  <a:lnTo>
                    <a:pt x="1" y="37"/>
                  </a:lnTo>
                  <a:lnTo>
                    <a:pt x="1" y="109"/>
                  </a:lnTo>
                  <a:lnTo>
                    <a:pt x="108" y="360"/>
                  </a:lnTo>
                  <a:lnTo>
                    <a:pt x="252" y="611"/>
                  </a:lnTo>
                  <a:lnTo>
                    <a:pt x="395" y="827"/>
                  </a:lnTo>
                  <a:lnTo>
                    <a:pt x="575" y="1006"/>
                  </a:lnTo>
                  <a:lnTo>
                    <a:pt x="970" y="1401"/>
                  </a:lnTo>
                  <a:lnTo>
                    <a:pt x="1185" y="1545"/>
                  </a:lnTo>
                  <a:lnTo>
                    <a:pt x="1437" y="1688"/>
                  </a:lnTo>
                  <a:lnTo>
                    <a:pt x="1509" y="1688"/>
                  </a:lnTo>
                  <a:lnTo>
                    <a:pt x="1580" y="1653"/>
                  </a:lnTo>
                  <a:lnTo>
                    <a:pt x="1580" y="1581"/>
                  </a:lnTo>
                  <a:lnTo>
                    <a:pt x="1544" y="1545"/>
                  </a:lnTo>
                  <a:lnTo>
                    <a:pt x="1150" y="1186"/>
                  </a:lnTo>
                  <a:lnTo>
                    <a:pt x="790" y="827"/>
                  </a:lnTo>
                  <a:lnTo>
                    <a:pt x="503" y="432"/>
                  </a:lnTo>
                  <a:lnTo>
                    <a:pt x="180" y="37"/>
                  </a:lnTo>
                  <a:lnTo>
                    <a:pt x="144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263;p79">
              <a:extLst>
                <a:ext uri="{FF2B5EF4-FFF2-40B4-BE49-F238E27FC236}">
                  <a16:creationId xmlns:a16="http://schemas.microsoft.com/office/drawing/2014/main" id="{47A9AB12-FF0F-6A4A-680A-D3DB665ED484}"/>
                </a:ext>
              </a:extLst>
            </p:cNvPr>
            <p:cNvSpPr/>
            <p:nvPr/>
          </p:nvSpPr>
          <p:spPr>
            <a:xfrm>
              <a:off x="5741763" y="2565750"/>
              <a:ext cx="18875" cy="54775"/>
            </a:xfrm>
            <a:custGeom>
              <a:avLst/>
              <a:gdLst/>
              <a:ahLst/>
              <a:cxnLst/>
              <a:rect l="l" t="t" r="r" b="b"/>
              <a:pathLst>
                <a:path w="755" h="2191" extrusionOk="0">
                  <a:moveTo>
                    <a:pt x="646" y="0"/>
                  </a:moveTo>
                  <a:lnTo>
                    <a:pt x="575" y="36"/>
                  </a:lnTo>
                  <a:lnTo>
                    <a:pt x="539" y="72"/>
                  </a:lnTo>
                  <a:lnTo>
                    <a:pt x="467" y="575"/>
                  </a:lnTo>
                  <a:lnTo>
                    <a:pt x="359" y="1078"/>
                  </a:lnTo>
                  <a:lnTo>
                    <a:pt x="216" y="1580"/>
                  </a:lnTo>
                  <a:lnTo>
                    <a:pt x="0" y="2047"/>
                  </a:lnTo>
                  <a:lnTo>
                    <a:pt x="0" y="2119"/>
                  </a:lnTo>
                  <a:lnTo>
                    <a:pt x="36" y="2191"/>
                  </a:lnTo>
                  <a:lnTo>
                    <a:pt x="108" y="2191"/>
                  </a:lnTo>
                  <a:lnTo>
                    <a:pt x="180" y="2155"/>
                  </a:lnTo>
                  <a:lnTo>
                    <a:pt x="323" y="1939"/>
                  </a:lnTo>
                  <a:lnTo>
                    <a:pt x="467" y="1688"/>
                  </a:lnTo>
                  <a:lnTo>
                    <a:pt x="539" y="1437"/>
                  </a:lnTo>
                  <a:lnTo>
                    <a:pt x="610" y="1185"/>
                  </a:lnTo>
                  <a:lnTo>
                    <a:pt x="718" y="647"/>
                  </a:lnTo>
                  <a:lnTo>
                    <a:pt x="754" y="359"/>
                  </a:lnTo>
                  <a:lnTo>
                    <a:pt x="718" y="108"/>
                  </a:lnTo>
                  <a:lnTo>
                    <a:pt x="718" y="36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264;p79">
              <a:extLst>
                <a:ext uri="{FF2B5EF4-FFF2-40B4-BE49-F238E27FC236}">
                  <a16:creationId xmlns:a16="http://schemas.microsoft.com/office/drawing/2014/main" id="{7BEE01CA-228F-F98D-264F-0DED61F6C2C4}"/>
                </a:ext>
              </a:extLst>
            </p:cNvPr>
            <p:cNvSpPr/>
            <p:nvPr/>
          </p:nvSpPr>
          <p:spPr>
            <a:xfrm>
              <a:off x="5989513" y="2554075"/>
              <a:ext cx="280975" cy="420125"/>
            </a:xfrm>
            <a:custGeom>
              <a:avLst/>
              <a:gdLst/>
              <a:ahLst/>
              <a:cxnLst/>
              <a:rect l="l" t="t" r="r" b="b"/>
              <a:pathLst>
                <a:path w="11239" h="16805" extrusionOk="0">
                  <a:moveTo>
                    <a:pt x="5027" y="1"/>
                  </a:moveTo>
                  <a:lnTo>
                    <a:pt x="0" y="3017"/>
                  </a:lnTo>
                  <a:lnTo>
                    <a:pt x="2191" y="8367"/>
                  </a:lnTo>
                  <a:lnTo>
                    <a:pt x="5278" y="14686"/>
                  </a:lnTo>
                  <a:lnTo>
                    <a:pt x="6463" y="14184"/>
                  </a:lnTo>
                  <a:lnTo>
                    <a:pt x="6751" y="14615"/>
                  </a:lnTo>
                  <a:lnTo>
                    <a:pt x="7074" y="15081"/>
                  </a:lnTo>
                  <a:lnTo>
                    <a:pt x="7469" y="15584"/>
                  </a:lnTo>
                  <a:lnTo>
                    <a:pt x="7864" y="16087"/>
                  </a:lnTo>
                  <a:lnTo>
                    <a:pt x="8259" y="16518"/>
                  </a:lnTo>
                  <a:lnTo>
                    <a:pt x="8474" y="16661"/>
                  </a:lnTo>
                  <a:lnTo>
                    <a:pt x="8654" y="16769"/>
                  </a:lnTo>
                  <a:lnTo>
                    <a:pt x="8797" y="16805"/>
                  </a:lnTo>
                  <a:lnTo>
                    <a:pt x="8941" y="16769"/>
                  </a:lnTo>
                  <a:lnTo>
                    <a:pt x="9049" y="16697"/>
                  </a:lnTo>
                  <a:lnTo>
                    <a:pt x="9120" y="16625"/>
                  </a:lnTo>
                  <a:lnTo>
                    <a:pt x="9156" y="16518"/>
                  </a:lnTo>
                  <a:lnTo>
                    <a:pt x="9156" y="16410"/>
                  </a:lnTo>
                  <a:lnTo>
                    <a:pt x="9120" y="16123"/>
                  </a:lnTo>
                  <a:lnTo>
                    <a:pt x="9049" y="15871"/>
                  </a:lnTo>
                  <a:lnTo>
                    <a:pt x="8905" y="15620"/>
                  </a:lnTo>
                  <a:lnTo>
                    <a:pt x="8761" y="15404"/>
                  </a:lnTo>
                  <a:lnTo>
                    <a:pt x="8618" y="15189"/>
                  </a:lnTo>
                  <a:lnTo>
                    <a:pt x="8797" y="15404"/>
                  </a:lnTo>
                  <a:lnTo>
                    <a:pt x="9192" y="15871"/>
                  </a:lnTo>
                  <a:lnTo>
                    <a:pt x="9444" y="16123"/>
                  </a:lnTo>
                  <a:lnTo>
                    <a:pt x="9695" y="16302"/>
                  </a:lnTo>
                  <a:lnTo>
                    <a:pt x="9946" y="16410"/>
                  </a:lnTo>
                  <a:lnTo>
                    <a:pt x="10054" y="16446"/>
                  </a:lnTo>
                  <a:lnTo>
                    <a:pt x="10126" y="16410"/>
                  </a:lnTo>
                  <a:lnTo>
                    <a:pt x="10234" y="16374"/>
                  </a:lnTo>
                  <a:lnTo>
                    <a:pt x="10269" y="16302"/>
                  </a:lnTo>
                  <a:lnTo>
                    <a:pt x="10305" y="16194"/>
                  </a:lnTo>
                  <a:lnTo>
                    <a:pt x="10341" y="16051"/>
                  </a:lnTo>
                  <a:lnTo>
                    <a:pt x="10341" y="15728"/>
                  </a:lnTo>
                  <a:lnTo>
                    <a:pt x="10305" y="15404"/>
                  </a:lnTo>
                  <a:lnTo>
                    <a:pt x="10198" y="14794"/>
                  </a:lnTo>
                  <a:lnTo>
                    <a:pt x="10126" y="14507"/>
                  </a:lnTo>
                  <a:lnTo>
                    <a:pt x="10234" y="14650"/>
                  </a:lnTo>
                  <a:lnTo>
                    <a:pt x="10341" y="14794"/>
                  </a:lnTo>
                  <a:lnTo>
                    <a:pt x="10485" y="14902"/>
                  </a:lnTo>
                  <a:lnTo>
                    <a:pt x="10664" y="15010"/>
                  </a:lnTo>
                  <a:lnTo>
                    <a:pt x="10808" y="15045"/>
                  </a:lnTo>
                  <a:lnTo>
                    <a:pt x="10916" y="15081"/>
                  </a:lnTo>
                  <a:lnTo>
                    <a:pt x="11024" y="15045"/>
                  </a:lnTo>
                  <a:lnTo>
                    <a:pt x="11095" y="15010"/>
                  </a:lnTo>
                  <a:lnTo>
                    <a:pt x="11203" y="14938"/>
                  </a:lnTo>
                  <a:lnTo>
                    <a:pt x="11239" y="14866"/>
                  </a:lnTo>
                  <a:lnTo>
                    <a:pt x="11239" y="14722"/>
                  </a:lnTo>
                  <a:lnTo>
                    <a:pt x="11167" y="14363"/>
                  </a:lnTo>
                  <a:lnTo>
                    <a:pt x="11024" y="13861"/>
                  </a:lnTo>
                  <a:lnTo>
                    <a:pt x="10772" y="13214"/>
                  </a:lnTo>
                  <a:lnTo>
                    <a:pt x="10090" y="11527"/>
                  </a:lnTo>
                  <a:lnTo>
                    <a:pt x="9192" y="9444"/>
                  </a:lnTo>
                  <a:lnTo>
                    <a:pt x="7074" y="4704"/>
                  </a:lnTo>
                  <a:lnTo>
                    <a:pt x="5997" y="2299"/>
                  </a:lnTo>
                  <a:lnTo>
                    <a:pt x="50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265;p79">
              <a:extLst>
                <a:ext uri="{FF2B5EF4-FFF2-40B4-BE49-F238E27FC236}">
                  <a16:creationId xmlns:a16="http://schemas.microsoft.com/office/drawing/2014/main" id="{53CF15D3-8DFB-82FF-6D1E-86D2F3FA8BFE}"/>
                </a:ext>
              </a:extLst>
            </p:cNvPr>
            <p:cNvSpPr/>
            <p:nvPr/>
          </p:nvSpPr>
          <p:spPr>
            <a:xfrm>
              <a:off x="6177113" y="2885325"/>
              <a:ext cx="29650" cy="49375"/>
            </a:xfrm>
            <a:custGeom>
              <a:avLst/>
              <a:gdLst/>
              <a:ahLst/>
              <a:cxnLst/>
              <a:rect l="l" t="t" r="r" b="b"/>
              <a:pathLst>
                <a:path w="1186" h="1975" extrusionOk="0">
                  <a:moveTo>
                    <a:pt x="37" y="0"/>
                  </a:moveTo>
                  <a:lnTo>
                    <a:pt x="1" y="72"/>
                  </a:lnTo>
                  <a:lnTo>
                    <a:pt x="1" y="108"/>
                  </a:lnTo>
                  <a:lnTo>
                    <a:pt x="1" y="180"/>
                  </a:lnTo>
                  <a:lnTo>
                    <a:pt x="1042" y="1939"/>
                  </a:lnTo>
                  <a:lnTo>
                    <a:pt x="1114" y="1975"/>
                  </a:lnTo>
                  <a:lnTo>
                    <a:pt x="1150" y="1975"/>
                  </a:lnTo>
                  <a:lnTo>
                    <a:pt x="1186" y="1939"/>
                  </a:lnTo>
                  <a:lnTo>
                    <a:pt x="1186" y="1867"/>
                  </a:lnTo>
                  <a:lnTo>
                    <a:pt x="970" y="1400"/>
                  </a:lnTo>
                  <a:lnTo>
                    <a:pt x="755" y="934"/>
                  </a:lnTo>
                  <a:lnTo>
                    <a:pt x="216" y="36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266;p79">
              <a:extLst>
                <a:ext uri="{FF2B5EF4-FFF2-40B4-BE49-F238E27FC236}">
                  <a16:creationId xmlns:a16="http://schemas.microsoft.com/office/drawing/2014/main" id="{A5899705-C295-AEBA-FEE1-018745D766C9}"/>
                </a:ext>
              </a:extLst>
            </p:cNvPr>
            <p:cNvSpPr/>
            <p:nvPr/>
          </p:nvSpPr>
          <p:spPr>
            <a:xfrm>
              <a:off x="6213913" y="2863775"/>
              <a:ext cx="35950" cy="56575"/>
            </a:xfrm>
            <a:custGeom>
              <a:avLst/>
              <a:gdLst/>
              <a:ahLst/>
              <a:cxnLst/>
              <a:rect l="l" t="t" r="r" b="b"/>
              <a:pathLst>
                <a:path w="1438" h="2263" extrusionOk="0">
                  <a:moveTo>
                    <a:pt x="144" y="0"/>
                  </a:moveTo>
                  <a:lnTo>
                    <a:pt x="73" y="36"/>
                  </a:lnTo>
                  <a:lnTo>
                    <a:pt x="1" y="108"/>
                  </a:lnTo>
                  <a:lnTo>
                    <a:pt x="37" y="180"/>
                  </a:lnTo>
                  <a:lnTo>
                    <a:pt x="575" y="1257"/>
                  </a:lnTo>
                  <a:lnTo>
                    <a:pt x="899" y="1760"/>
                  </a:lnTo>
                  <a:lnTo>
                    <a:pt x="1078" y="2011"/>
                  </a:lnTo>
                  <a:lnTo>
                    <a:pt x="1258" y="2227"/>
                  </a:lnTo>
                  <a:lnTo>
                    <a:pt x="1329" y="2262"/>
                  </a:lnTo>
                  <a:lnTo>
                    <a:pt x="1365" y="2227"/>
                  </a:lnTo>
                  <a:lnTo>
                    <a:pt x="1437" y="2191"/>
                  </a:lnTo>
                  <a:lnTo>
                    <a:pt x="1401" y="2119"/>
                  </a:lnTo>
                  <a:lnTo>
                    <a:pt x="1114" y="1580"/>
                  </a:lnTo>
                  <a:lnTo>
                    <a:pt x="827" y="1078"/>
                  </a:lnTo>
                  <a:lnTo>
                    <a:pt x="216" y="72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67;p79">
              <a:extLst>
                <a:ext uri="{FF2B5EF4-FFF2-40B4-BE49-F238E27FC236}">
                  <a16:creationId xmlns:a16="http://schemas.microsoft.com/office/drawing/2014/main" id="{3AA0F3FA-51FD-43B6-C5D0-223F791591C9}"/>
                </a:ext>
              </a:extLst>
            </p:cNvPr>
            <p:cNvSpPr/>
            <p:nvPr/>
          </p:nvSpPr>
          <p:spPr>
            <a:xfrm>
              <a:off x="5780363" y="2261450"/>
              <a:ext cx="11675" cy="19775"/>
            </a:xfrm>
            <a:custGeom>
              <a:avLst/>
              <a:gdLst/>
              <a:ahLst/>
              <a:cxnLst/>
              <a:rect l="l" t="t" r="r" b="b"/>
              <a:pathLst>
                <a:path w="467" h="791" extrusionOk="0">
                  <a:moveTo>
                    <a:pt x="180" y="0"/>
                  </a:moveTo>
                  <a:lnTo>
                    <a:pt x="108" y="72"/>
                  </a:lnTo>
                  <a:lnTo>
                    <a:pt x="72" y="144"/>
                  </a:lnTo>
                  <a:lnTo>
                    <a:pt x="36" y="359"/>
                  </a:lnTo>
                  <a:lnTo>
                    <a:pt x="0" y="539"/>
                  </a:lnTo>
                  <a:lnTo>
                    <a:pt x="0" y="646"/>
                  </a:lnTo>
                  <a:lnTo>
                    <a:pt x="36" y="754"/>
                  </a:lnTo>
                  <a:lnTo>
                    <a:pt x="108" y="790"/>
                  </a:lnTo>
                  <a:lnTo>
                    <a:pt x="215" y="790"/>
                  </a:lnTo>
                  <a:lnTo>
                    <a:pt x="287" y="718"/>
                  </a:lnTo>
                  <a:lnTo>
                    <a:pt x="359" y="646"/>
                  </a:lnTo>
                  <a:lnTo>
                    <a:pt x="395" y="539"/>
                  </a:lnTo>
                  <a:lnTo>
                    <a:pt x="395" y="467"/>
                  </a:lnTo>
                  <a:lnTo>
                    <a:pt x="467" y="216"/>
                  </a:lnTo>
                  <a:lnTo>
                    <a:pt x="467" y="144"/>
                  </a:lnTo>
                  <a:lnTo>
                    <a:pt x="431" y="72"/>
                  </a:lnTo>
                  <a:lnTo>
                    <a:pt x="395" y="36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68;p79">
              <a:extLst>
                <a:ext uri="{FF2B5EF4-FFF2-40B4-BE49-F238E27FC236}">
                  <a16:creationId xmlns:a16="http://schemas.microsoft.com/office/drawing/2014/main" id="{B44E5982-5490-BEA9-F78D-02E5F39BCE3C}"/>
                </a:ext>
              </a:extLst>
            </p:cNvPr>
            <p:cNvSpPr/>
            <p:nvPr/>
          </p:nvSpPr>
          <p:spPr>
            <a:xfrm>
              <a:off x="5754313" y="2248875"/>
              <a:ext cx="12600" cy="25150"/>
            </a:xfrm>
            <a:custGeom>
              <a:avLst/>
              <a:gdLst/>
              <a:ahLst/>
              <a:cxnLst/>
              <a:rect l="l" t="t" r="r" b="b"/>
              <a:pathLst>
                <a:path w="504" h="1006" extrusionOk="0">
                  <a:moveTo>
                    <a:pt x="252" y="0"/>
                  </a:moveTo>
                  <a:lnTo>
                    <a:pt x="216" y="36"/>
                  </a:lnTo>
                  <a:lnTo>
                    <a:pt x="180" y="108"/>
                  </a:lnTo>
                  <a:lnTo>
                    <a:pt x="73" y="467"/>
                  </a:lnTo>
                  <a:lnTo>
                    <a:pt x="37" y="647"/>
                  </a:lnTo>
                  <a:lnTo>
                    <a:pt x="1" y="754"/>
                  </a:lnTo>
                  <a:lnTo>
                    <a:pt x="37" y="898"/>
                  </a:lnTo>
                  <a:lnTo>
                    <a:pt x="73" y="970"/>
                  </a:lnTo>
                  <a:lnTo>
                    <a:pt x="144" y="1006"/>
                  </a:lnTo>
                  <a:lnTo>
                    <a:pt x="216" y="970"/>
                  </a:lnTo>
                  <a:lnTo>
                    <a:pt x="288" y="934"/>
                  </a:lnTo>
                  <a:lnTo>
                    <a:pt x="324" y="862"/>
                  </a:lnTo>
                  <a:lnTo>
                    <a:pt x="360" y="719"/>
                  </a:lnTo>
                  <a:lnTo>
                    <a:pt x="396" y="539"/>
                  </a:lnTo>
                  <a:lnTo>
                    <a:pt x="503" y="180"/>
                  </a:lnTo>
                  <a:lnTo>
                    <a:pt x="503" y="144"/>
                  </a:lnTo>
                  <a:lnTo>
                    <a:pt x="468" y="72"/>
                  </a:lnTo>
                  <a:lnTo>
                    <a:pt x="432" y="36"/>
                  </a:lnTo>
                  <a:lnTo>
                    <a:pt x="396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69;p79">
              <a:extLst>
                <a:ext uri="{FF2B5EF4-FFF2-40B4-BE49-F238E27FC236}">
                  <a16:creationId xmlns:a16="http://schemas.microsoft.com/office/drawing/2014/main" id="{931FD8C6-F695-5A53-96A4-F9A8E07BF062}"/>
                </a:ext>
              </a:extLst>
            </p:cNvPr>
            <p:cNvSpPr/>
            <p:nvPr/>
          </p:nvSpPr>
          <p:spPr>
            <a:xfrm>
              <a:off x="5770488" y="2294650"/>
              <a:ext cx="41300" cy="30550"/>
            </a:xfrm>
            <a:custGeom>
              <a:avLst/>
              <a:gdLst/>
              <a:ahLst/>
              <a:cxnLst/>
              <a:rect l="l" t="t" r="r" b="b"/>
              <a:pathLst>
                <a:path w="1652" h="1222" extrusionOk="0">
                  <a:moveTo>
                    <a:pt x="1472" y="1"/>
                  </a:moveTo>
                  <a:lnTo>
                    <a:pt x="1436" y="72"/>
                  </a:lnTo>
                  <a:lnTo>
                    <a:pt x="1365" y="252"/>
                  </a:lnTo>
                  <a:lnTo>
                    <a:pt x="1293" y="432"/>
                  </a:lnTo>
                  <a:lnTo>
                    <a:pt x="1149" y="575"/>
                  </a:lnTo>
                  <a:lnTo>
                    <a:pt x="970" y="719"/>
                  </a:lnTo>
                  <a:lnTo>
                    <a:pt x="790" y="827"/>
                  </a:lnTo>
                  <a:lnTo>
                    <a:pt x="575" y="862"/>
                  </a:lnTo>
                  <a:lnTo>
                    <a:pt x="359" y="898"/>
                  </a:lnTo>
                  <a:lnTo>
                    <a:pt x="36" y="898"/>
                  </a:lnTo>
                  <a:lnTo>
                    <a:pt x="0" y="1006"/>
                  </a:lnTo>
                  <a:lnTo>
                    <a:pt x="0" y="1078"/>
                  </a:lnTo>
                  <a:lnTo>
                    <a:pt x="36" y="1114"/>
                  </a:lnTo>
                  <a:lnTo>
                    <a:pt x="72" y="1150"/>
                  </a:lnTo>
                  <a:lnTo>
                    <a:pt x="359" y="1221"/>
                  </a:lnTo>
                  <a:lnTo>
                    <a:pt x="646" y="1221"/>
                  </a:lnTo>
                  <a:lnTo>
                    <a:pt x="898" y="1114"/>
                  </a:lnTo>
                  <a:lnTo>
                    <a:pt x="1149" y="970"/>
                  </a:lnTo>
                  <a:lnTo>
                    <a:pt x="1329" y="791"/>
                  </a:lnTo>
                  <a:lnTo>
                    <a:pt x="1508" y="575"/>
                  </a:lnTo>
                  <a:lnTo>
                    <a:pt x="1580" y="324"/>
                  </a:lnTo>
                  <a:lnTo>
                    <a:pt x="1652" y="72"/>
                  </a:lnTo>
                  <a:lnTo>
                    <a:pt x="1616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2848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E7854-172D-8D2F-C07E-619BF65117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4706471" y="1531531"/>
            <a:ext cx="3803463" cy="361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BF8482-AC9A-0F05-A25A-29D1F1D8A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Implementation 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6A024-9781-160D-B242-5219D4394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074558"/>
            <a:ext cx="5452782" cy="346382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First, we will work on making design for our website using pencil wireframe. 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Next, we will Initialize our  Project.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Then we will Initialize our first view Using HTML.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After initializing first view we will create a Room ID.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Then we will add the ability to view our own video.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Soon after above we will add ability to allow others </a:t>
            </a:r>
          </a:p>
          <a:p>
            <a:pPr marL="152400" indent="0" algn="just">
              <a:lnSpc>
                <a:spcPct val="150000"/>
              </a:lnSpc>
              <a:buNone/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stream their video.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Then we will add Styling Using CSS.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After adding Styling, we will add the ability to create messages.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Followed by adding mute button.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/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Then at last we will add Stop Video Button too.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52400" indent="0">
              <a:spcBef>
                <a:spcPts val="45"/>
              </a:spcBef>
              <a:buNone/>
            </a:pP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01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62"/>
          <p:cNvSpPr txBox="1">
            <a:spLocks noGrp="1"/>
          </p:cNvSpPr>
          <p:nvPr>
            <p:ph type="title"/>
          </p:nvPr>
        </p:nvSpPr>
        <p:spPr>
          <a:xfrm>
            <a:off x="1826605" y="60403"/>
            <a:ext cx="4149676" cy="167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MODEL USED 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546" name="Google Shape;1546;p62"/>
          <p:cNvSpPr txBox="1">
            <a:spLocks noGrp="1"/>
          </p:cNvSpPr>
          <p:nvPr>
            <p:ph type="subTitle" idx="1"/>
          </p:nvPr>
        </p:nvSpPr>
        <p:spPr>
          <a:xfrm>
            <a:off x="5338450" y="3714437"/>
            <a:ext cx="24378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1547" name="Google Shape;1547;p62"/>
          <p:cNvGrpSpPr/>
          <p:nvPr/>
        </p:nvGrpSpPr>
        <p:grpSpPr>
          <a:xfrm rot="268062">
            <a:off x="7057283" y="1488114"/>
            <a:ext cx="2055380" cy="884767"/>
            <a:chOff x="6289613" y="130669"/>
            <a:chExt cx="2055300" cy="884733"/>
          </a:xfrm>
        </p:grpSpPr>
        <p:sp>
          <p:nvSpPr>
            <p:cNvPr id="1548" name="Google Shape;1548;p62"/>
            <p:cNvSpPr/>
            <p:nvPr/>
          </p:nvSpPr>
          <p:spPr>
            <a:xfrm flipH="1">
              <a:off x="7190007" y="805072"/>
              <a:ext cx="178431" cy="210330"/>
            </a:xfrm>
            <a:custGeom>
              <a:avLst/>
              <a:gdLst/>
              <a:ahLst/>
              <a:cxnLst/>
              <a:rect l="l" t="t" r="r" b="b"/>
              <a:pathLst>
                <a:path w="3412" h="4022" extrusionOk="0">
                  <a:moveTo>
                    <a:pt x="2478" y="0"/>
                  </a:moveTo>
                  <a:lnTo>
                    <a:pt x="0" y="539"/>
                  </a:lnTo>
                  <a:lnTo>
                    <a:pt x="2657" y="3878"/>
                  </a:lnTo>
                  <a:lnTo>
                    <a:pt x="2765" y="3986"/>
                  </a:lnTo>
                  <a:lnTo>
                    <a:pt x="2908" y="4022"/>
                  </a:lnTo>
                  <a:lnTo>
                    <a:pt x="3052" y="4022"/>
                  </a:lnTo>
                  <a:lnTo>
                    <a:pt x="3196" y="3986"/>
                  </a:lnTo>
                  <a:lnTo>
                    <a:pt x="3303" y="3914"/>
                  </a:lnTo>
                  <a:lnTo>
                    <a:pt x="3375" y="3806"/>
                  </a:lnTo>
                  <a:lnTo>
                    <a:pt x="3411" y="3663"/>
                  </a:lnTo>
                  <a:lnTo>
                    <a:pt x="3411" y="3483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549" name="Google Shape;1549;p62"/>
            <p:cNvSpPr/>
            <p:nvPr/>
          </p:nvSpPr>
          <p:spPr>
            <a:xfrm>
              <a:off x="6289613" y="130669"/>
              <a:ext cx="2055300" cy="696300"/>
            </a:xfrm>
            <a:prstGeom prst="roundRect">
              <a:avLst>
                <a:gd name="adj" fmla="val 306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Very nice!</a:t>
              </a:r>
              <a:endParaRPr dirty="0"/>
            </a:p>
          </p:txBody>
        </p:sp>
      </p:grpSp>
      <p:grpSp>
        <p:nvGrpSpPr>
          <p:cNvPr id="1550" name="Google Shape;1550;p62"/>
          <p:cNvGrpSpPr/>
          <p:nvPr/>
        </p:nvGrpSpPr>
        <p:grpSpPr>
          <a:xfrm>
            <a:off x="155797" y="1109382"/>
            <a:ext cx="3071497" cy="3806293"/>
            <a:chOff x="178500" y="940888"/>
            <a:chExt cx="3683912" cy="4577758"/>
          </a:xfrm>
        </p:grpSpPr>
        <p:sp>
          <p:nvSpPr>
            <p:cNvPr id="1551" name="Google Shape;1551;p62"/>
            <p:cNvSpPr/>
            <p:nvPr/>
          </p:nvSpPr>
          <p:spPr>
            <a:xfrm>
              <a:off x="178500" y="2664500"/>
              <a:ext cx="2075273" cy="2854146"/>
            </a:xfrm>
            <a:custGeom>
              <a:avLst/>
              <a:gdLst/>
              <a:ahLst/>
              <a:cxnLst/>
              <a:rect l="l" t="t" r="r" b="b"/>
              <a:pathLst>
                <a:path w="24992" h="39714" extrusionOk="0">
                  <a:moveTo>
                    <a:pt x="16985" y="1"/>
                  </a:moveTo>
                  <a:lnTo>
                    <a:pt x="8690" y="719"/>
                  </a:lnTo>
                  <a:lnTo>
                    <a:pt x="8618" y="755"/>
                  </a:lnTo>
                  <a:lnTo>
                    <a:pt x="8367" y="970"/>
                  </a:lnTo>
                  <a:lnTo>
                    <a:pt x="7972" y="1329"/>
                  </a:lnTo>
                  <a:lnTo>
                    <a:pt x="7434" y="1904"/>
                  </a:lnTo>
                  <a:lnTo>
                    <a:pt x="7146" y="2299"/>
                  </a:lnTo>
                  <a:lnTo>
                    <a:pt x="6823" y="2730"/>
                  </a:lnTo>
                  <a:lnTo>
                    <a:pt x="6500" y="3268"/>
                  </a:lnTo>
                  <a:lnTo>
                    <a:pt x="6141" y="3879"/>
                  </a:lnTo>
                  <a:lnTo>
                    <a:pt x="5782" y="4561"/>
                  </a:lnTo>
                  <a:lnTo>
                    <a:pt x="5387" y="5315"/>
                  </a:lnTo>
                  <a:lnTo>
                    <a:pt x="5028" y="6213"/>
                  </a:lnTo>
                  <a:lnTo>
                    <a:pt x="4633" y="7146"/>
                  </a:lnTo>
                  <a:lnTo>
                    <a:pt x="4238" y="8223"/>
                  </a:lnTo>
                  <a:lnTo>
                    <a:pt x="3843" y="9408"/>
                  </a:lnTo>
                  <a:lnTo>
                    <a:pt x="3448" y="10665"/>
                  </a:lnTo>
                  <a:lnTo>
                    <a:pt x="3089" y="12065"/>
                  </a:lnTo>
                  <a:lnTo>
                    <a:pt x="2694" y="13609"/>
                  </a:lnTo>
                  <a:lnTo>
                    <a:pt x="2335" y="15225"/>
                  </a:lnTo>
                  <a:lnTo>
                    <a:pt x="2012" y="17021"/>
                  </a:lnTo>
                  <a:lnTo>
                    <a:pt x="1653" y="18924"/>
                  </a:lnTo>
                  <a:lnTo>
                    <a:pt x="1365" y="20970"/>
                  </a:lnTo>
                  <a:lnTo>
                    <a:pt x="1078" y="23196"/>
                  </a:lnTo>
                  <a:lnTo>
                    <a:pt x="827" y="25530"/>
                  </a:lnTo>
                  <a:lnTo>
                    <a:pt x="575" y="28044"/>
                  </a:lnTo>
                  <a:lnTo>
                    <a:pt x="396" y="30701"/>
                  </a:lnTo>
                  <a:lnTo>
                    <a:pt x="216" y="33538"/>
                  </a:lnTo>
                  <a:lnTo>
                    <a:pt x="73" y="36554"/>
                  </a:lnTo>
                  <a:lnTo>
                    <a:pt x="1" y="39713"/>
                  </a:lnTo>
                  <a:lnTo>
                    <a:pt x="24884" y="39713"/>
                  </a:lnTo>
                  <a:lnTo>
                    <a:pt x="24956" y="38349"/>
                  </a:lnTo>
                  <a:lnTo>
                    <a:pt x="24992" y="36733"/>
                  </a:lnTo>
                  <a:lnTo>
                    <a:pt x="24992" y="34651"/>
                  </a:lnTo>
                  <a:lnTo>
                    <a:pt x="24992" y="32137"/>
                  </a:lnTo>
                  <a:lnTo>
                    <a:pt x="24920" y="29265"/>
                  </a:lnTo>
                  <a:lnTo>
                    <a:pt x="24776" y="26177"/>
                  </a:lnTo>
                  <a:lnTo>
                    <a:pt x="24669" y="24561"/>
                  </a:lnTo>
                  <a:lnTo>
                    <a:pt x="24525" y="22873"/>
                  </a:lnTo>
                  <a:lnTo>
                    <a:pt x="24381" y="21186"/>
                  </a:lnTo>
                  <a:lnTo>
                    <a:pt x="24202" y="19498"/>
                  </a:lnTo>
                  <a:lnTo>
                    <a:pt x="23950" y="17810"/>
                  </a:lnTo>
                  <a:lnTo>
                    <a:pt x="23699" y="16123"/>
                  </a:lnTo>
                  <a:lnTo>
                    <a:pt x="23412" y="14435"/>
                  </a:lnTo>
                  <a:lnTo>
                    <a:pt x="23089" y="12784"/>
                  </a:lnTo>
                  <a:lnTo>
                    <a:pt x="22694" y="11168"/>
                  </a:lnTo>
                  <a:lnTo>
                    <a:pt x="22263" y="9624"/>
                  </a:lnTo>
                  <a:lnTo>
                    <a:pt x="21796" y="8116"/>
                  </a:lnTo>
                  <a:lnTo>
                    <a:pt x="21293" y="6644"/>
                  </a:lnTo>
                  <a:lnTo>
                    <a:pt x="20719" y="5279"/>
                  </a:lnTo>
                  <a:lnTo>
                    <a:pt x="20396" y="4633"/>
                  </a:lnTo>
                  <a:lnTo>
                    <a:pt x="20109" y="4022"/>
                  </a:lnTo>
                  <a:lnTo>
                    <a:pt x="19749" y="3412"/>
                  </a:lnTo>
                  <a:lnTo>
                    <a:pt x="19426" y="2837"/>
                  </a:lnTo>
                  <a:lnTo>
                    <a:pt x="19031" y="2299"/>
                  </a:lnTo>
                  <a:lnTo>
                    <a:pt x="18672" y="1760"/>
                  </a:lnTo>
                  <a:lnTo>
                    <a:pt x="18277" y="1294"/>
                  </a:lnTo>
                  <a:lnTo>
                    <a:pt x="17882" y="827"/>
                  </a:lnTo>
                  <a:lnTo>
                    <a:pt x="17451" y="396"/>
                  </a:lnTo>
                  <a:lnTo>
                    <a:pt x="169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52" name="Google Shape;1552;p62"/>
            <p:cNvGrpSpPr/>
            <p:nvPr/>
          </p:nvGrpSpPr>
          <p:grpSpPr>
            <a:xfrm rot="-638953">
              <a:off x="689930" y="1181342"/>
              <a:ext cx="2901208" cy="3206321"/>
              <a:chOff x="689717" y="1181517"/>
              <a:chExt cx="2901140" cy="3206246"/>
            </a:xfrm>
          </p:grpSpPr>
          <p:grpSp>
            <p:nvGrpSpPr>
              <p:cNvPr id="1553" name="Google Shape;1553;p62"/>
              <p:cNvGrpSpPr/>
              <p:nvPr/>
            </p:nvGrpSpPr>
            <p:grpSpPr>
              <a:xfrm flipH="1">
                <a:off x="689717" y="1181517"/>
                <a:ext cx="2901140" cy="3188582"/>
                <a:chOff x="3962588" y="581925"/>
                <a:chExt cx="757933" cy="833050"/>
              </a:xfrm>
            </p:grpSpPr>
            <p:sp>
              <p:nvSpPr>
                <p:cNvPr id="1554" name="Google Shape;1554;p62"/>
                <p:cNvSpPr/>
                <p:nvPr/>
              </p:nvSpPr>
              <p:spPr>
                <a:xfrm>
                  <a:off x="3973363" y="1139375"/>
                  <a:ext cx="563750" cy="27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550" h="11024" extrusionOk="0">
                      <a:moveTo>
                        <a:pt x="20000" y="0"/>
                      </a:moveTo>
                      <a:lnTo>
                        <a:pt x="6392" y="3052"/>
                      </a:lnTo>
                      <a:lnTo>
                        <a:pt x="1904" y="8007"/>
                      </a:lnTo>
                      <a:lnTo>
                        <a:pt x="1509" y="8474"/>
                      </a:lnTo>
                      <a:lnTo>
                        <a:pt x="1114" y="8905"/>
                      </a:lnTo>
                      <a:lnTo>
                        <a:pt x="719" y="9336"/>
                      </a:lnTo>
                      <a:lnTo>
                        <a:pt x="395" y="9731"/>
                      </a:lnTo>
                      <a:lnTo>
                        <a:pt x="144" y="10126"/>
                      </a:lnTo>
                      <a:lnTo>
                        <a:pt x="72" y="10305"/>
                      </a:lnTo>
                      <a:lnTo>
                        <a:pt x="0" y="10449"/>
                      </a:lnTo>
                      <a:lnTo>
                        <a:pt x="0" y="10592"/>
                      </a:lnTo>
                      <a:lnTo>
                        <a:pt x="72" y="10736"/>
                      </a:lnTo>
                      <a:lnTo>
                        <a:pt x="144" y="10844"/>
                      </a:lnTo>
                      <a:lnTo>
                        <a:pt x="324" y="10952"/>
                      </a:lnTo>
                      <a:lnTo>
                        <a:pt x="539" y="11023"/>
                      </a:lnTo>
                      <a:lnTo>
                        <a:pt x="755" y="11023"/>
                      </a:lnTo>
                      <a:lnTo>
                        <a:pt x="1042" y="10952"/>
                      </a:lnTo>
                      <a:lnTo>
                        <a:pt x="1401" y="10844"/>
                      </a:lnTo>
                      <a:lnTo>
                        <a:pt x="1832" y="10736"/>
                      </a:lnTo>
                      <a:lnTo>
                        <a:pt x="2334" y="10592"/>
                      </a:lnTo>
                      <a:lnTo>
                        <a:pt x="2981" y="10449"/>
                      </a:lnTo>
                      <a:lnTo>
                        <a:pt x="3771" y="10341"/>
                      </a:lnTo>
                      <a:lnTo>
                        <a:pt x="6464" y="9982"/>
                      </a:lnTo>
                      <a:lnTo>
                        <a:pt x="9480" y="9551"/>
                      </a:lnTo>
                      <a:lnTo>
                        <a:pt x="12604" y="9048"/>
                      </a:lnTo>
                      <a:lnTo>
                        <a:pt x="15620" y="8546"/>
                      </a:lnTo>
                      <a:lnTo>
                        <a:pt x="20539" y="7720"/>
                      </a:lnTo>
                      <a:lnTo>
                        <a:pt x="22550" y="7361"/>
                      </a:lnTo>
                      <a:lnTo>
                        <a:pt x="2000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62"/>
                <p:cNvSpPr/>
                <p:nvPr/>
              </p:nvSpPr>
              <p:spPr>
                <a:xfrm>
                  <a:off x="3962588" y="1215675"/>
                  <a:ext cx="170575" cy="16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3" h="6751" extrusionOk="0">
                      <a:moveTo>
                        <a:pt x="6823" y="0"/>
                      </a:moveTo>
                      <a:lnTo>
                        <a:pt x="4920" y="359"/>
                      </a:lnTo>
                      <a:lnTo>
                        <a:pt x="4058" y="575"/>
                      </a:lnTo>
                      <a:lnTo>
                        <a:pt x="3232" y="790"/>
                      </a:lnTo>
                      <a:lnTo>
                        <a:pt x="2514" y="1005"/>
                      </a:lnTo>
                      <a:lnTo>
                        <a:pt x="1868" y="1257"/>
                      </a:lnTo>
                      <a:lnTo>
                        <a:pt x="1329" y="1508"/>
                      </a:lnTo>
                      <a:lnTo>
                        <a:pt x="1114" y="1652"/>
                      </a:lnTo>
                      <a:lnTo>
                        <a:pt x="934" y="1831"/>
                      </a:lnTo>
                      <a:lnTo>
                        <a:pt x="683" y="2083"/>
                      </a:lnTo>
                      <a:lnTo>
                        <a:pt x="575" y="2298"/>
                      </a:lnTo>
                      <a:lnTo>
                        <a:pt x="539" y="2478"/>
                      </a:lnTo>
                      <a:lnTo>
                        <a:pt x="539" y="2657"/>
                      </a:lnTo>
                      <a:lnTo>
                        <a:pt x="611" y="2765"/>
                      </a:lnTo>
                      <a:lnTo>
                        <a:pt x="683" y="2837"/>
                      </a:lnTo>
                      <a:lnTo>
                        <a:pt x="791" y="2909"/>
                      </a:lnTo>
                      <a:lnTo>
                        <a:pt x="575" y="3160"/>
                      </a:lnTo>
                      <a:lnTo>
                        <a:pt x="396" y="3411"/>
                      </a:lnTo>
                      <a:lnTo>
                        <a:pt x="216" y="3734"/>
                      </a:lnTo>
                      <a:lnTo>
                        <a:pt x="108" y="4058"/>
                      </a:lnTo>
                      <a:lnTo>
                        <a:pt x="108" y="4201"/>
                      </a:lnTo>
                      <a:lnTo>
                        <a:pt x="108" y="4381"/>
                      </a:lnTo>
                      <a:lnTo>
                        <a:pt x="144" y="4524"/>
                      </a:lnTo>
                      <a:lnTo>
                        <a:pt x="252" y="4668"/>
                      </a:lnTo>
                      <a:lnTo>
                        <a:pt x="396" y="4776"/>
                      </a:lnTo>
                      <a:lnTo>
                        <a:pt x="611" y="4883"/>
                      </a:lnTo>
                      <a:lnTo>
                        <a:pt x="431" y="5063"/>
                      </a:lnTo>
                      <a:lnTo>
                        <a:pt x="288" y="5242"/>
                      </a:lnTo>
                      <a:lnTo>
                        <a:pt x="144" y="5458"/>
                      </a:lnTo>
                      <a:lnTo>
                        <a:pt x="37" y="5709"/>
                      </a:lnTo>
                      <a:lnTo>
                        <a:pt x="1" y="5853"/>
                      </a:lnTo>
                      <a:lnTo>
                        <a:pt x="1" y="5996"/>
                      </a:lnTo>
                      <a:lnTo>
                        <a:pt x="1" y="6104"/>
                      </a:lnTo>
                      <a:lnTo>
                        <a:pt x="37" y="6248"/>
                      </a:lnTo>
                      <a:lnTo>
                        <a:pt x="108" y="6356"/>
                      </a:lnTo>
                      <a:lnTo>
                        <a:pt x="216" y="6463"/>
                      </a:lnTo>
                      <a:lnTo>
                        <a:pt x="431" y="6607"/>
                      </a:lnTo>
                      <a:lnTo>
                        <a:pt x="647" y="6679"/>
                      </a:lnTo>
                      <a:lnTo>
                        <a:pt x="898" y="6751"/>
                      </a:lnTo>
                      <a:lnTo>
                        <a:pt x="1437" y="6751"/>
                      </a:lnTo>
                      <a:lnTo>
                        <a:pt x="1688" y="6715"/>
                      </a:lnTo>
                      <a:lnTo>
                        <a:pt x="2263" y="6607"/>
                      </a:lnTo>
                      <a:lnTo>
                        <a:pt x="2765" y="6463"/>
                      </a:lnTo>
                      <a:lnTo>
                        <a:pt x="3196" y="6320"/>
                      </a:lnTo>
                      <a:lnTo>
                        <a:pt x="3591" y="6176"/>
                      </a:lnTo>
                      <a:lnTo>
                        <a:pt x="6105" y="4560"/>
                      </a:lnTo>
                      <a:lnTo>
                        <a:pt x="6823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62"/>
                <p:cNvSpPr/>
                <p:nvPr/>
              </p:nvSpPr>
              <p:spPr>
                <a:xfrm>
                  <a:off x="3969763" y="1265025"/>
                  <a:ext cx="70950" cy="4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8" h="1689" extrusionOk="0">
                      <a:moveTo>
                        <a:pt x="2694" y="1"/>
                      </a:moveTo>
                      <a:lnTo>
                        <a:pt x="2299" y="37"/>
                      </a:lnTo>
                      <a:lnTo>
                        <a:pt x="1940" y="145"/>
                      </a:lnTo>
                      <a:lnTo>
                        <a:pt x="1581" y="252"/>
                      </a:lnTo>
                      <a:lnTo>
                        <a:pt x="1222" y="432"/>
                      </a:lnTo>
                      <a:lnTo>
                        <a:pt x="899" y="647"/>
                      </a:lnTo>
                      <a:lnTo>
                        <a:pt x="575" y="899"/>
                      </a:lnTo>
                      <a:lnTo>
                        <a:pt x="288" y="1150"/>
                      </a:lnTo>
                      <a:lnTo>
                        <a:pt x="37" y="1437"/>
                      </a:lnTo>
                      <a:lnTo>
                        <a:pt x="1" y="1509"/>
                      </a:lnTo>
                      <a:lnTo>
                        <a:pt x="1" y="1545"/>
                      </a:lnTo>
                      <a:lnTo>
                        <a:pt x="73" y="1653"/>
                      </a:lnTo>
                      <a:lnTo>
                        <a:pt x="144" y="1689"/>
                      </a:lnTo>
                      <a:lnTo>
                        <a:pt x="216" y="1689"/>
                      </a:lnTo>
                      <a:lnTo>
                        <a:pt x="252" y="1653"/>
                      </a:lnTo>
                      <a:lnTo>
                        <a:pt x="504" y="1365"/>
                      </a:lnTo>
                      <a:lnTo>
                        <a:pt x="755" y="1150"/>
                      </a:lnTo>
                      <a:lnTo>
                        <a:pt x="1078" y="935"/>
                      </a:lnTo>
                      <a:lnTo>
                        <a:pt x="1365" y="755"/>
                      </a:lnTo>
                      <a:lnTo>
                        <a:pt x="1688" y="611"/>
                      </a:lnTo>
                      <a:lnTo>
                        <a:pt x="2048" y="468"/>
                      </a:lnTo>
                      <a:lnTo>
                        <a:pt x="2407" y="360"/>
                      </a:lnTo>
                      <a:lnTo>
                        <a:pt x="2766" y="288"/>
                      </a:lnTo>
                      <a:lnTo>
                        <a:pt x="2802" y="252"/>
                      </a:lnTo>
                      <a:lnTo>
                        <a:pt x="2837" y="216"/>
                      </a:lnTo>
                      <a:lnTo>
                        <a:pt x="2837" y="145"/>
                      </a:lnTo>
                      <a:lnTo>
                        <a:pt x="2802" y="37"/>
                      </a:lnTo>
                      <a:lnTo>
                        <a:pt x="276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62"/>
                <p:cNvSpPr/>
                <p:nvPr/>
              </p:nvSpPr>
              <p:spPr>
                <a:xfrm>
                  <a:off x="3968863" y="1316200"/>
                  <a:ext cx="69150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6" h="1330" extrusionOk="0">
                      <a:moveTo>
                        <a:pt x="2658" y="1"/>
                      </a:moveTo>
                      <a:lnTo>
                        <a:pt x="2299" y="37"/>
                      </a:lnTo>
                      <a:lnTo>
                        <a:pt x="1940" y="108"/>
                      </a:lnTo>
                      <a:lnTo>
                        <a:pt x="1617" y="216"/>
                      </a:lnTo>
                      <a:lnTo>
                        <a:pt x="1294" y="360"/>
                      </a:lnTo>
                      <a:lnTo>
                        <a:pt x="970" y="503"/>
                      </a:lnTo>
                      <a:lnTo>
                        <a:pt x="647" y="683"/>
                      </a:lnTo>
                      <a:lnTo>
                        <a:pt x="73" y="1078"/>
                      </a:lnTo>
                      <a:lnTo>
                        <a:pt x="37" y="1114"/>
                      </a:lnTo>
                      <a:lnTo>
                        <a:pt x="1" y="1150"/>
                      </a:lnTo>
                      <a:lnTo>
                        <a:pt x="37" y="1257"/>
                      </a:lnTo>
                      <a:lnTo>
                        <a:pt x="109" y="1329"/>
                      </a:lnTo>
                      <a:lnTo>
                        <a:pt x="145" y="1329"/>
                      </a:lnTo>
                      <a:lnTo>
                        <a:pt x="216" y="1293"/>
                      </a:lnTo>
                      <a:lnTo>
                        <a:pt x="791" y="934"/>
                      </a:lnTo>
                      <a:lnTo>
                        <a:pt x="1401" y="647"/>
                      </a:lnTo>
                      <a:lnTo>
                        <a:pt x="2048" y="432"/>
                      </a:lnTo>
                      <a:lnTo>
                        <a:pt x="2694" y="252"/>
                      </a:lnTo>
                      <a:lnTo>
                        <a:pt x="2766" y="180"/>
                      </a:lnTo>
                      <a:lnTo>
                        <a:pt x="2766" y="108"/>
                      </a:lnTo>
                      <a:lnTo>
                        <a:pt x="2730" y="37"/>
                      </a:lnTo>
                      <a:lnTo>
                        <a:pt x="26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62"/>
                <p:cNvSpPr/>
                <p:nvPr/>
              </p:nvSpPr>
              <p:spPr>
                <a:xfrm>
                  <a:off x="3979638" y="1355700"/>
                  <a:ext cx="69150" cy="33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66" h="1330" extrusionOk="0">
                      <a:moveTo>
                        <a:pt x="2658" y="1"/>
                      </a:moveTo>
                      <a:lnTo>
                        <a:pt x="2299" y="36"/>
                      </a:lnTo>
                      <a:lnTo>
                        <a:pt x="1940" y="108"/>
                      </a:lnTo>
                      <a:lnTo>
                        <a:pt x="1617" y="216"/>
                      </a:lnTo>
                      <a:lnTo>
                        <a:pt x="1293" y="360"/>
                      </a:lnTo>
                      <a:lnTo>
                        <a:pt x="970" y="503"/>
                      </a:lnTo>
                      <a:lnTo>
                        <a:pt x="647" y="683"/>
                      </a:lnTo>
                      <a:lnTo>
                        <a:pt x="73" y="1078"/>
                      </a:lnTo>
                      <a:lnTo>
                        <a:pt x="37" y="1114"/>
                      </a:lnTo>
                      <a:lnTo>
                        <a:pt x="1" y="1150"/>
                      </a:lnTo>
                      <a:lnTo>
                        <a:pt x="37" y="1257"/>
                      </a:lnTo>
                      <a:lnTo>
                        <a:pt x="109" y="1329"/>
                      </a:lnTo>
                      <a:lnTo>
                        <a:pt x="144" y="1329"/>
                      </a:lnTo>
                      <a:lnTo>
                        <a:pt x="216" y="1293"/>
                      </a:lnTo>
                      <a:lnTo>
                        <a:pt x="791" y="934"/>
                      </a:lnTo>
                      <a:lnTo>
                        <a:pt x="1401" y="647"/>
                      </a:lnTo>
                      <a:lnTo>
                        <a:pt x="2047" y="431"/>
                      </a:lnTo>
                      <a:lnTo>
                        <a:pt x="2694" y="252"/>
                      </a:lnTo>
                      <a:lnTo>
                        <a:pt x="2766" y="180"/>
                      </a:lnTo>
                      <a:lnTo>
                        <a:pt x="2766" y="108"/>
                      </a:lnTo>
                      <a:lnTo>
                        <a:pt x="2730" y="36"/>
                      </a:lnTo>
                      <a:lnTo>
                        <a:pt x="26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62"/>
                <p:cNvSpPr/>
                <p:nvPr/>
              </p:nvSpPr>
              <p:spPr>
                <a:xfrm>
                  <a:off x="4291813" y="649020"/>
                  <a:ext cx="305225" cy="30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9" h="12245" extrusionOk="0">
                      <a:moveTo>
                        <a:pt x="6105" y="0"/>
                      </a:moveTo>
                      <a:lnTo>
                        <a:pt x="5638" y="36"/>
                      </a:lnTo>
                      <a:lnTo>
                        <a:pt x="5135" y="72"/>
                      </a:lnTo>
                      <a:lnTo>
                        <a:pt x="4669" y="180"/>
                      </a:lnTo>
                      <a:lnTo>
                        <a:pt x="4238" y="323"/>
                      </a:lnTo>
                      <a:lnTo>
                        <a:pt x="3807" y="467"/>
                      </a:lnTo>
                      <a:lnTo>
                        <a:pt x="3376" y="646"/>
                      </a:lnTo>
                      <a:lnTo>
                        <a:pt x="2981" y="862"/>
                      </a:lnTo>
                      <a:lnTo>
                        <a:pt x="2586" y="1113"/>
                      </a:lnTo>
                      <a:lnTo>
                        <a:pt x="2586" y="1149"/>
                      </a:lnTo>
                      <a:lnTo>
                        <a:pt x="2012" y="1580"/>
                      </a:lnTo>
                      <a:lnTo>
                        <a:pt x="1509" y="2083"/>
                      </a:lnTo>
                      <a:lnTo>
                        <a:pt x="1078" y="2657"/>
                      </a:lnTo>
                      <a:lnTo>
                        <a:pt x="719" y="3268"/>
                      </a:lnTo>
                      <a:lnTo>
                        <a:pt x="539" y="3591"/>
                      </a:lnTo>
                      <a:lnTo>
                        <a:pt x="396" y="3950"/>
                      </a:lnTo>
                      <a:lnTo>
                        <a:pt x="288" y="4273"/>
                      </a:lnTo>
                      <a:lnTo>
                        <a:pt x="180" y="4632"/>
                      </a:lnTo>
                      <a:lnTo>
                        <a:pt x="108" y="4991"/>
                      </a:lnTo>
                      <a:lnTo>
                        <a:pt x="37" y="5350"/>
                      </a:lnTo>
                      <a:lnTo>
                        <a:pt x="1" y="5745"/>
                      </a:lnTo>
                      <a:lnTo>
                        <a:pt x="1" y="6140"/>
                      </a:lnTo>
                      <a:lnTo>
                        <a:pt x="37" y="6750"/>
                      </a:lnTo>
                      <a:lnTo>
                        <a:pt x="108" y="7361"/>
                      </a:lnTo>
                      <a:lnTo>
                        <a:pt x="288" y="7935"/>
                      </a:lnTo>
                      <a:lnTo>
                        <a:pt x="468" y="8510"/>
                      </a:lnTo>
                      <a:lnTo>
                        <a:pt x="719" y="9049"/>
                      </a:lnTo>
                      <a:lnTo>
                        <a:pt x="1042" y="9551"/>
                      </a:lnTo>
                      <a:lnTo>
                        <a:pt x="1401" y="10018"/>
                      </a:lnTo>
                      <a:lnTo>
                        <a:pt x="1796" y="10449"/>
                      </a:lnTo>
                      <a:lnTo>
                        <a:pt x="2227" y="10844"/>
                      </a:lnTo>
                      <a:lnTo>
                        <a:pt x="2694" y="11203"/>
                      </a:lnTo>
                      <a:lnTo>
                        <a:pt x="3196" y="11490"/>
                      </a:lnTo>
                      <a:lnTo>
                        <a:pt x="3735" y="11741"/>
                      </a:lnTo>
                      <a:lnTo>
                        <a:pt x="4274" y="11957"/>
                      </a:lnTo>
                      <a:lnTo>
                        <a:pt x="4884" y="12101"/>
                      </a:lnTo>
                      <a:lnTo>
                        <a:pt x="5494" y="12208"/>
                      </a:lnTo>
                      <a:lnTo>
                        <a:pt x="6105" y="12244"/>
                      </a:lnTo>
                      <a:lnTo>
                        <a:pt x="6464" y="12208"/>
                      </a:lnTo>
                      <a:lnTo>
                        <a:pt x="6823" y="12208"/>
                      </a:lnTo>
                      <a:lnTo>
                        <a:pt x="7541" y="12065"/>
                      </a:lnTo>
                      <a:lnTo>
                        <a:pt x="8223" y="11849"/>
                      </a:lnTo>
                      <a:lnTo>
                        <a:pt x="8870" y="11562"/>
                      </a:lnTo>
                      <a:lnTo>
                        <a:pt x="9229" y="11382"/>
                      </a:lnTo>
                      <a:lnTo>
                        <a:pt x="9588" y="11167"/>
                      </a:lnTo>
                      <a:lnTo>
                        <a:pt x="9911" y="10916"/>
                      </a:lnTo>
                      <a:lnTo>
                        <a:pt x="10234" y="10628"/>
                      </a:lnTo>
                      <a:lnTo>
                        <a:pt x="10521" y="10341"/>
                      </a:lnTo>
                      <a:lnTo>
                        <a:pt x="10809" y="10054"/>
                      </a:lnTo>
                      <a:lnTo>
                        <a:pt x="11060" y="9695"/>
                      </a:lnTo>
                      <a:lnTo>
                        <a:pt x="11275" y="9372"/>
                      </a:lnTo>
                      <a:lnTo>
                        <a:pt x="11491" y="9013"/>
                      </a:lnTo>
                      <a:lnTo>
                        <a:pt x="11670" y="8618"/>
                      </a:lnTo>
                      <a:lnTo>
                        <a:pt x="11850" y="8259"/>
                      </a:lnTo>
                      <a:lnTo>
                        <a:pt x="11958" y="7828"/>
                      </a:lnTo>
                      <a:lnTo>
                        <a:pt x="12065" y="7433"/>
                      </a:lnTo>
                      <a:lnTo>
                        <a:pt x="12137" y="7002"/>
                      </a:lnTo>
                      <a:lnTo>
                        <a:pt x="12209" y="6571"/>
                      </a:lnTo>
                      <a:lnTo>
                        <a:pt x="12209" y="6140"/>
                      </a:lnTo>
                      <a:lnTo>
                        <a:pt x="12173" y="5422"/>
                      </a:lnTo>
                      <a:lnTo>
                        <a:pt x="12065" y="4740"/>
                      </a:lnTo>
                      <a:lnTo>
                        <a:pt x="11886" y="4093"/>
                      </a:lnTo>
                      <a:lnTo>
                        <a:pt x="11634" y="3483"/>
                      </a:lnTo>
                      <a:lnTo>
                        <a:pt x="11599" y="3483"/>
                      </a:lnTo>
                      <a:lnTo>
                        <a:pt x="11383" y="3052"/>
                      </a:lnTo>
                      <a:lnTo>
                        <a:pt x="11132" y="2621"/>
                      </a:lnTo>
                      <a:lnTo>
                        <a:pt x="11096" y="2585"/>
                      </a:lnTo>
                      <a:lnTo>
                        <a:pt x="10665" y="2047"/>
                      </a:lnTo>
                      <a:lnTo>
                        <a:pt x="10126" y="1544"/>
                      </a:lnTo>
                      <a:lnTo>
                        <a:pt x="9588" y="1077"/>
                      </a:lnTo>
                      <a:lnTo>
                        <a:pt x="8941" y="718"/>
                      </a:lnTo>
                      <a:lnTo>
                        <a:pt x="8618" y="575"/>
                      </a:lnTo>
                      <a:lnTo>
                        <a:pt x="8295" y="431"/>
                      </a:lnTo>
                      <a:lnTo>
                        <a:pt x="7936" y="287"/>
                      </a:lnTo>
                      <a:lnTo>
                        <a:pt x="7613" y="216"/>
                      </a:lnTo>
                      <a:lnTo>
                        <a:pt x="7254" y="108"/>
                      </a:lnTo>
                      <a:lnTo>
                        <a:pt x="6859" y="72"/>
                      </a:lnTo>
                      <a:lnTo>
                        <a:pt x="6500" y="36"/>
                      </a:lnTo>
                      <a:lnTo>
                        <a:pt x="610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62"/>
                <p:cNvSpPr/>
                <p:nvPr/>
              </p:nvSpPr>
              <p:spPr>
                <a:xfrm>
                  <a:off x="4371039" y="640277"/>
                  <a:ext cx="314124" cy="37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50" h="15081" extrusionOk="0">
                      <a:moveTo>
                        <a:pt x="3519" y="0"/>
                      </a:moveTo>
                      <a:lnTo>
                        <a:pt x="3052" y="36"/>
                      </a:lnTo>
                      <a:lnTo>
                        <a:pt x="2549" y="72"/>
                      </a:lnTo>
                      <a:lnTo>
                        <a:pt x="2083" y="180"/>
                      </a:lnTo>
                      <a:lnTo>
                        <a:pt x="1652" y="323"/>
                      </a:lnTo>
                      <a:lnTo>
                        <a:pt x="1221" y="467"/>
                      </a:lnTo>
                      <a:lnTo>
                        <a:pt x="790" y="646"/>
                      </a:lnTo>
                      <a:lnTo>
                        <a:pt x="395" y="862"/>
                      </a:lnTo>
                      <a:lnTo>
                        <a:pt x="0" y="1113"/>
                      </a:lnTo>
                      <a:lnTo>
                        <a:pt x="0" y="1149"/>
                      </a:lnTo>
                      <a:lnTo>
                        <a:pt x="682" y="2909"/>
                      </a:lnTo>
                      <a:lnTo>
                        <a:pt x="2334" y="7038"/>
                      </a:lnTo>
                      <a:lnTo>
                        <a:pt x="3339" y="9408"/>
                      </a:lnTo>
                      <a:lnTo>
                        <a:pt x="4309" y="11706"/>
                      </a:lnTo>
                      <a:lnTo>
                        <a:pt x="5242" y="13645"/>
                      </a:lnTo>
                      <a:lnTo>
                        <a:pt x="5637" y="14434"/>
                      </a:lnTo>
                      <a:lnTo>
                        <a:pt x="5996" y="15081"/>
                      </a:lnTo>
                      <a:lnTo>
                        <a:pt x="13249" y="15081"/>
                      </a:lnTo>
                      <a:lnTo>
                        <a:pt x="11346" y="9587"/>
                      </a:lnTo>
                      <a:lnTo>
                        <a:pt x="9910" y="5673"/>
                      </a:lnTo>
                      <a:lnTo>
                        <a:pt x="9372" y="4237"/>
                      </a:lnTo>
                      <a:lnTo>
                        <a:pt x="9156" y="3770"/>
                      </a:lnTo>
                      <a:lnTo>
                        <a:pt x="9048" y="3483"/>
                      </a:lnTo>
                      <a:lnTo>
                        <a:pt x="9013" y="3483"/>
                      </a:lnTo>
                      <a:lnTo>
                        <a:pt x="8546" y="2621"/>
                      </a:lnTo>
                      <a:lnTo>
                        <a:pt x="8510" y="2585"/>
                      </a:lnTo>
                      <a:lnTo>
                        <a:pt x="8079" y="2047"/>
                      </a:lnTo>
                      <a:lnTo>
                        <a:pt x="7540" y="1544"/>
                      </a:lnTo>
                      <a:lnTo>
                        <a:pt x="7002" y="1077"/>
                      </a:lnTo>
                      <a:lnTo>
                        <a:pt x="6355" y="718"/>
                      </a:lnTo>
                      <a:lnTo>
                        <a:pt x="6032" y="575"/>
                      </a:lnTo>
                      <a:lnTo>
                        <a:pt x="5709" y="431"/>
                      </a:lnTo>
                      <a:lnTo>
                        <a:pt x="5350" y="287"/>
                      </a:lnTo>
                      <a:lnTo>
                        <a:pt x="5027" y="216"/>
                      </a:lnTo>
                      <a:lnTo>
                        <a:pt x="4668" y="108"/>
                      </a:lnTo>
                      <a:lnTo>
                        <a:pt x="4273" y="72"/>
                      </a:lnTo>
                      <a:lnTo>
                        <a:pt x="3914" y="36"/>
                      </a:lnTo>
                      <a:lnTo>
                        <a:pt x="351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1561" name="Google Shape;1561;p62"/>
                <p:cNvSpPr/>
                <p:nvPr/>
              </p:nvSpPr>
              <p:spPr>
                <a:xfrm>
                  <a:off x="4341413" y="757850"/>
                  <a:ext cx="10775" cy="2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1" h="1043" extrusionOk="0">
                      <a:moveTo>
                        <a:pt x="144" y="1"/>
                      </a:moveTo>
                      <a:lnTo>
                        <a:pt x="72" y="37"/>
                      </a:lnTo>
                      <a:lnTo>
                        <a:pt x="36" y="109"/>
                      </a:lnTo>
                      <a:lnTo>
                        <a:pt x="0" y="216"/>
                      </a:lnTo>
                      <a:lnTo>
                        <a:pt x="0" y="539"/>
                      </a:lnTo>
                      <a:lnTo>
                        <a:pt x="0" y="683"/>
                      </a:lnTo>
                      <a:lnTo>
                        <a:pt x="0" y="863"/>
                      </a:lnTo>
                      <a:lnTo>
                        <a:pt x="36" y="898"/>
                      </a:lnTo>
                      <a:lnTo>
                        <a:pt x="72" y="970"/>
                      </a:lnTo>
                      <a:lnTo>
                        <a:pt x="180" y="1042"/>
                      </a:lnTo>
                      <a:lnTo>
                        <a:pt x="216" y="1006"/>
                      </a:lnTo>
                      <a:lnTo>
                        <a:pt x="287" y="1006"/>
                      </a:lnTo>
                      <a:lnTo>
                        <a:pt x="323" y="970"/>
                      </a:lnTo>
                      <a:lnTo>
                        <a:pt x="359" y="898"/>
                      </a:lnTo>
                      <a:lnTo>
                        <a:pt x="395" y="683"/>
                      </a:lnTo>
                      <a:lnTo>
                        <a:pt x="431" y="539"/>
                      </a:lnTo>
                      <a:lnTo>
                        <a:pt x="431" y="216"/>
                      </a:lnTo>
                      <a:lnTo>
                        <a:pt x="431" y="109"/>
                      </a:lnTo>
                      <a:lnTo>
                        <a:pt x="395" y="37"/>
                      </a:lnTo>
                      <a:lnTo>
                        <a:pt x="32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62"/>
                <p:cNvSpPr/>
                <p:nvPr/>
              </p:nvSpPr>
              <p:spPr>
                <a:xfrm>
                  <a:off x="4319863" y="758750"/>
                  <a:ext cx="11700" cy="27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14" extrusionOk="0">
                      <a:moveTo>
                        <a:pt x="180" y="1"/>
                      </a:moveTo>
                      <a:lnTo>
                        <a:pt x="108" y="73"/>
                      </a:lnTo>
                      <a:lnTo>
                        <a:pt x="72" y="108"/>
                      </a:lnTo>
                      <a:lnTo>
                        <a:pt x="36" y="216"/>
                      </a:lnTo>
                      <a:lnTo>
                        <a:pt x="0" y="575"/>
                      </a:lnTo>
                      <a:lnTo>
                        <a:pt x="0" y="755"/>
                      </a:lnTo>
                      <a:lnTo>
                        <a:pt x="0" y="934"/>
                      </a:lnTo>
                      <a:lnTo>
                        <a:pt x="36" y="1006"/>
                      </a:lnTo>
                      <a:lnTo>
                        <a:pt x="72" y="1042"/>
                      </a:lnTo>
                      <a:lnTo>
                        <a:pt x="180" y="1114"/>
                      </a:lnTo>
                      <a:lnTo>
                        <a:pt x="252" y="1114"/>
                      </a:lnTo>
                      <a:lnTo>
                        <a:pt x="288" y="1078"/>
                      </a:lnTo>
                      <a:lnTo>
                        <a:pt x="395" y="970"/>
                      </a:lnTo>
                      <a:lnTo>
                        <a:pt x="431" y="862"/>
                      </a:lnTo>
                      <a:lnTo>
                        <a:pt x="431" y="575"/>
                      </a:lnTo>
                      <a:lnTo>
                        <a:pt x="467" y="216"/>
                      </a:lnTo>
                      <a:lnTo>
                        <a:pt x="431" y="108"/>
                      </a:lnTo>
                      <a:lnTo>
                        <a:pt x="395" y="73"/>
                      </a:lnTo>
                      <a:lnTo>
                        <a:pt x="323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62"/>
                <p:cNvSpPr/>
                <p:nvPr/>
              </p:nvSpPr>
              <p:spPr>
                <a:xfrm>
                  <a:off x="4333313" y="783900"/>
                  <a:ext cx="44025" cy="3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1545" extrusionOk="0">
                      <a:moveTo>
                        <a:pt x="1581" y="0"/>
                      </a:moveTo>
                      <a:lnTo>
                        <a:pt x="1509" y="36"/>
                      </a:lnTo>
                      <a:lnTo>
                        <a:pt x="1473" y="144"/>
                      </a:lnTo>
                      <a:lnTo>
                        <a:pt x="1401" y="359"/>
                      </a:lnTo>
                      <a:lnTo>
                        <a:pt x="1365" y="467"/>
                      </a:lnTo>
                      <a:lnTo>
                        <a:pt x="1329" y="539"/>
                      </a:lnTo>
                      <a:lnTo>
                        <a:pt x="1222" y="754"/>
                      </a:lnTo>
                      <a:lnTo>
                        <a:pt x="1078" y="934"/>
                      </a:lnTo>
                      <a:lnTo>
                        <a:pt x="899" y="1041"/>
                      </a:lnTo>
                      <a:lnTo>
                        <a:pt x="683" y="1113"/>
                      </a:lnTo>
                      <a:lnTo>
                        <a:pt x="468" y="1185"/>
                      </a:lnTo>
                      <a:lnTo>
                        <a:pt x="216" y="1149"/>
                      </a:lnTo>
                      <a:lnTo>
                        <a:pt x="180" y="1149"/>
                      </a:lnTo>
                      <a:lnTo>
                        <a:pt x="109" y="1185"/>
                      </a:lnTo>
                      <a:lnTo>
                        <a:pt x="37" y="1221"/>
                      </a:lnTo>
                      <a:lnTo>
                        <a:pt x="37" y="1257"/>
                      </a:lnTo>
                      <a:lnTo>
                        <a:pt x="1" y="1329"/>
                      </a:lnTo>
                      <a:lnTo>
                        <a:pt x="37" y="1400"/>
                      </a:lnTo>
                      <a:lnTo>
                        <a:pt x="73" y="1472"/>
                      </a:lnTo>
                      <a:lnTo>
                        <a:pt x="145" y="1472"/>
                      </a:lnTo>
                      <a:lnTo>
                        <a:pt x="468" y="1544"/>
                      </a:lnTo>
                      <a:lnTo>
                        <a:pt x="791" y="1508"/>
                      </a:lnTo>
                      <a:lnTo>
                        <a:pt x="1078" y="1400"/>
                      </a:lnTo>
                      <a:lnTo>
                        <a:pt x="1329" y="1221"/>
                      </a:lnTo>
                      <a:lnTo>
                        <a:pt x="1545" y="970"/>
                      </a:lnTo>
                      <a:lnTo>
                        <a:pt x="1689" y="718"/>
                      </a:lnTo>
                      <a:lnTo>
                        <a:pt x="1724" y="539"/>
                      </a:lnTo>
                      <a:lnTo>
                        <a:pt x="1760" y="395"/>
                      </a:lnTo>
                      <a:lnTo>
                        <a:pt x="1724" y="108"/>
                      </a:lnTo>
                      <a:lnTo>
                        <a:pt x="165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62"/>
                <p:cNvSpPr/>
                <p:nvPr/>
              </p:nvSpPr>
              <p:spPr>
                <a:xfrm>
                  <a:off x="4275863" y="635775"/>
                  <a:ext cx="93400" cy="7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6" h="3161" extrusionOk="0">
                      <a:moveTo>
                        <a:pt x="1689" y="1"/>
                      </a:moveTo>
                      <a:lnTo>
                        <a:pt x="1329" y="72"/>
                      </a:lnTo>
                      <a:lnTo>
                        <a:pt x="1042" y="216"/>
                      </a:lnTo>
                      <a:lnTo>
                        <a:pt x="863" y="324"/>
                      </a:lnTo>
                      <a:lnTo>
                        <a:pt x="719" y="431"/>
                      </a:lnTo>
                      <a:lnTo>
                        <a:pt x="504" y="719"/>
                      </a:lnTo>
                      <a:lnTo>
                        <a:pt x="324" y="1042"/>
                      </a:lnTo>
                      <a:lnTo>
                        <a:pt x="180" y="1365"/>
                      </a:lnTo>
                      <a:lnTo>
                        <a:pt x="73" y="1796"/>
                      </a:lnTo>
                      <a:lnTo>
                        <a:pt x="1" y="2191"/>
                      </a:lnTo>
                      <a:lnTo>
                        <a:pt x="1" y="2622"/>
                      </a:lnTo>
                      <a:lnTo>
                        <a:pt x="37" y="3053"/>
                      </a:lnTo>
                      <a:lnTo>
                        <a:pt x="73" y="3124"/>
                      </a:lnTo>
                      <a:lnTo>
                        <a:pt x="145" y="3160"/>
                      </a:lnTo>
                      <a:lnTo>
                        <a:pt x="252" y="3124"/>
                      </a:lnTo>
                      <a:lnTo>
                        <a:pt x="252" y="3017"/>
                      </a:lnTo>
                      <a:lnTo>
                        <a:pt x="288" y="2658"/>
                      </a:lnTo>
                      <a:lnTo>
                        <a:pt x="324" y="2299"/>
                      </a:lnTo>
                      <a:lnTo>
                        <a:pt x="360" y="1940"/>
                      </a:lnTo>
                      <a:lnTo>
                        <a:pt x="468" y="1580"/>
                      </a:lnTo>
                      <a:lnTo>
                        <a:pt x="575" y="1257"/>
                      </a:lnTo>
                      <a:lnTo>
                        <a:pt x="719" y="970"/>
                      </a:lnTo>
                      <a:lnTo>
                        <a:pt x="899" y="719"/>
                      </a:lnTo>
                      <a:lnTo>
                        <a:pt x="1006" y="611"/>
                      </a:lnTo>
                      <a:lnTo>
                        <a:pt x="1150" y="503"/>
                      </a:lnTo>
                      <a:lnTo>
                        <a:pt x="1473" y="360"/>
                      </a:lnTo>
                      <a:lnTo>
                        <a:pt x="1796" y="288"/>
                      </a:lnTo>
                      <a:lnTo>
                        <a:pt x="2119" y="288"/>
                      </a:lnTo>
                      <a:lnTo>
                        <a:pt x="2443" y="324"/>
                      </a:lnTo>
                      <a:lnTo>
                        <a:pt x="2766" y="431"/>
                      </a:lnTo>
                      <a:lnTo>
                        <a:pt x="3089" y="575"/>
                      </a:lnTo>
                      <a:lnTo>
                        <a:pt x="3376" y="755"/>
                      </a:lnTo>
                      <a:lnTo>
                        <a:pt x="3627" y="970"/>
                      </a:lnTo>
                      <a:lnTo>
                        <a:pt x="3699" y="970"/>
                      </a:lnTo>
                      <a:lnTo>
                        <a:pt x="3735" y="934"/>
                      </a:lnTo>
                      <a:lnTo>
                        <a:pt x="3699" y="898"/>
                      </a:lnTo>
                      <a:lnTo>
                        <a:pt x="3412" y="611"/>
                      </a:lnTo>
                      <a:lnTo>
                        <a:pt x="3089" y="396"/>
                      </a:lnTo>
                      <a:lnTo>
                        <a:pt x="2766" y="180"/>
                      </a:lnTo>
                      <a:lnTo>
                        <a:pt x="2407" y="72"/>
                      </a:lnTo>
                      <a:lnTo>
                        <a:pt x="204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62"/>
                <p:cNvSpPr/>
                <p:nvPr/>
              </p:nvSpPr>
              <p:spPr>
                <a:xfrm>
                  <a:off x="4280363" y="581925"/>
                  <a:ext cx="92475" cy="7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9" h="3160" extrusionOk="0">
                      <a:moveTo>
                        <a:pt x="683" y="0"/>
                      </a:moveTo>
                      <a:lnTo>
                        <a:pt x="360" y="72"/>
                      </a:lnTo>
                      <a:lnTo>
                        <a:pt x="36" y="216"/>
                      </a:lnTo>
                      <a:lnTo>
                        <a:pt x="0" y="252"/>
                      </a:lnTo>
                      <a:lnTo>
                        <a:pt x="0" y="287"/>
                      </a:lnTo>
                      <a:lnTo>
                        <a:pt x="0" y="359"/>
                      </a:lnTo>
                      <a:lnTo>
                        <a:pt x="72" y="431"/>
                      </a:lnTo>
                      <a:lnTo>
                        <a:pt x="144" y="395"/>
                      </a:lnTo>
                      <a:lnTo>
                        <a:pt x="431" y="323"/>
                      </a:lnTo>
                      <a:lnTo>
                        <a:pt x="719" y="287"/>
                      </a:lnTo>
                      <a:lnTo>
                        <a:pt x="1006" y="287"/>
                      </a:lnTo>
                      <a:lnTo>
                        <a:pt x="1293" y="323"/>
                      </a:lnTo>
                      <a:lnTo>
                        <a:pt x="1580" y="431"/>
                      </a:lnTo>
                      <a:lnTo>
                        <a:pt x="1868" y="539"/>
                      </a:lnTo>
                      <a:lnTo>
                        <a:pt x="2119" y="718"/>
                      </a:lnTo>
                      <a:lnTo>
                        <a:pt x="2334" y="898"/>
                      </a:lnTo>
                      <a:lnTo>
                        <a:pt x="2550" y="1077"/>
                      </a:lnTo>
                      <a:lnTo>
                        <a:pt x="2765" y="1329"/>
                      </a:lnTo>
                      <a:lnTo>
                        <a:pt x="2909" y="1544"/>
                      </a:lnTo>
                      <a:lnTo>
                        <a:pt x="3088" y="1831"/>
                      </a:lnTo>
                      <a:lnTo>
                        <a:pt x="3340" y="2334"/>
                      </a:lnTo>
                      <a:lnTo>
                        <a:pt x="3412" y="2514"/>
                      </a:lnTo>
                      <a:lnTo>
                        <a:pt x="3483" y="2693"/>
                      </a:lnTo>
                      <a:lnTo>
                        <a:pt x="3483" y="2873"/>
                      </a:lnTo>
                      <a:lnTo>
                        <a:pt x="3483" y="3052"/>
                      </a:lnTo>
                      <a:lnTo>
                        <a:pt x="3483" y="3124"/>
                      </a:lnTo>
                      <a:lnTo>
                        <a:pt x="3519" y="3160"/>
                      </a:lnTo>
                      <a:lnTo>
                        <a:pt x="3591" y="3160"/>
                      </a:lnTo>
                      <a:lnTo>
                        <a:pt x="3663" y="3124"/>
                      </a:lnTo>
                      <a:lnTo>
                        <a:pt x="3699" y="2944"/>
                      </a:lnTo>
                      <a:lnTo>
                        <a:pt x="3699" y="2765"/>
                      </a:lnTo>
                      <a:lnTo>
                        <a:pt x="3699" y="2585"/>
                      </a:lnTo>
                      <a:lnTo>
                        <a:pt x="3627" y="2406"/>
                      </a:lnTo>
                      <a:lnTo>
                        <a:pt x="3519" y="2083"/>
                      </a:lnTo>
                      <a:lnTo>
                        <a:pt x="3340" y="1760"/>
                      </a:lnTo>
                      <a:lnTo>
                        <a:pt x="3160" y="1436"/>
                      </a:lnTo>
                      <a:lnTo>
                        <a:pt x="2981" y="1149"/>
                      </a:lnTo>
                      <a:lnTo>
                        <a:pt x="2765" y="898"/>
                      </a:lnTo>
                      <a:lnTo>
                        <a:pt x="2514" y="646"/>
                      </a:lnTo>
                      <a:lnTo>
                        <a:pt x="2263" y="431"/>
                      </a:lnTo>
                      <a:lnTo>
                        <a:pt x="1975" y="252"/>
                      </a:lnTo>
                      <a:lnTo>
                        <a:pt x="1652" y="144"/>
                      </a:lnTo>
                      <a:lnTo>
                        <a:pt x="1329" y="36"/>
                      </a:lnTo>
                      <a:lnTo>
                        <a:pt x="100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62"/>
                <p:cNvSpPr/>
                <p:nvPr/>
              </p:nvSpPr>
              <p:spPr>
                <a:xfrm>
                  <a:off x="4488613" y="759650"/>
                  <a:ext cx="44025" cy="7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1" h="2874" extrusionOk="0">
                      <a:moveTo>
                        <a:pt x="539" y="1"/>
                      </a:moveTo>
                      <a:lnTo>
                        <a:pt x="252" y="72"/>
                      </a:lnTo>
                      <a:lnTo>
                        <a:pt x="1" y="180"/>
                      </a:lnTo>
                      <a:lnTo>
                        <a:pt x="1" y="2873"/>
                      </a:lnTo>
                      <a:lnTo>
                        <a:pt x="288" y="2837"/>
                      </a:lnTo>
                      <a:lnTo>
                        <a:pt x="575" y="2765"/>
                      </a:lnTo>
                      <a:lnTo>
                        <a:pt x="898" y="2622"/>
                      </a:lnTo>
                      <a:lnTo>
                        <a:pt x="1042" y="2514"/>
                      </a:lnTo>
                      <a:lnTo>
                        <a:pt x="1222" y="2406"/>
                      </a:lnTo>
                      <a:lnTo>
                        <a:pt x="1365" y="2263"/>
                      </a:lnTo>
                      <a:lnTo>
                        <a:pt x="1509" y="2083"/>
                      </a:lnTo>
                      <a:lnTo>
                        <a:pt x="1617" y="1904"/>
                      </a:lnTo>
                      <a:lnTo>
                        <a:pt x="1688" y="1652"/>
                      </a:lnTo>
                      <a:lnTo>
                        <a:pt x="1760" y="1401"/>
                      </a:lnTo>
                      <a:lnTo>
                        <a:pt x="1760" y="1078"/>
                      </a:lnTo>
                      <a:lnTo>
                        <a:pt x="1724" y="791"/>
                      </a:lnTo>
                      <a:lnTo>
                        <a:pt x="1688" y="575"/>
                      </a:lnTo>
                      <a:lnTo>
                        <a:pt x="1581" y="396"/>
                      </a:lnTo>
                      <a:lnTo>
                        <a:pt x="1473" y="252"/>
                      </a:lnTo>
                      <a:lnTo>
                        <a:pt x="1329" y="144"/>
                      </a:lnTo>
                      <a:lnTo>
                        <a:pt x="1186" y="72"/>
                      </a:lnTo>
                      <a:lnTo>
                        <a:pt x="100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62"/>
                <p:cNvSpPr/>
                <p:nvPr/>
              </p:nvSpPr>
              <p:spPr>
                <a:xfrm>
                  <a:off x="4494913" y="767725"/>
                  <a:ext cx="21550" cy="4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2" h="1940" extrusionOk="0">
                      <a:moveTo>
                        <a:pt x="646" y="1"/>
                      </a:moveTo>
                      <a:lnTo>
                        <a:pt x="610" y="37"/>
                      </a:lnTo>
                      <a:lnTo>
                        <a:pt x="323" y="432"/>
                      </a:lnTo>
                      <a:lnTo>
                        <a:pt x="216" y="647"/>
                      </a:lnTo>
                      <a:lnTo>
                        <a:pt x="108" y="863"/>
                      </a:lnTo>
                      <a:lnTo>
                        <a:pt x="36" y="1114"/>
                      </a:lnTo>
                      <a:lnTo>
                        <a:pt x="0" y="1329"/>
                      </a:lnTo>
                      <a:lnTo>
                        <a:pt x="0" y="1581"/>
                      </a:lnTo>
                      <a:lnTo>
                        <a:pt x="0" y="1832"/>
                      </a:lnTo>
                      <a:lnTo>
                        <a:pt x="36" y="1904"/>
                      </a:lnTo>
                      <a:lnTo>
                        <a:pt x="108" y="1940"/>
                      </a:lnTo>
                      <a:lnTo>
                        <a:pt x="180" y="1904"/>
                      </a:lnTo>
                      <a:lnTo>
                        <a:pt x="251" y="1868"/>
                      </a:lnTo>
                      <a:lnTo>
                        <a:pt x="323" y="1401"/>
                      </a:lnTo>
                      <a:lnTo>
                        <a:pt x="431" y="970"/>
                      </a:lnTo>
                      <a:lnTo>
                        <a:pt x="610" y="575"/>
                      </a:lnTo>
                      <a:lnTo>
                        <a:pt x="826" y="216"/>
                      </a:lnTo>
                      <a:lnTo>
                        <a:pt x="862" y="144"/>
                      </a:lnTo>
                      <a:lnTo>
                        <a:pt x="862" y="109"/>
                      </a:lnTo>
                      <a:lnTo>
                        <a:pt x="79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62"/>
                <p:cNvSpPr/>
                <p:nvPr/>
              </p:nvSpPr>
              <p:spPr>
                <a:xfrm rot="132724">
                  <a:off x="4096337" y="911350"/>
                  <a:ext cx="614953" cy="4901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97" h="19606" extrusionOk="0">
                      <a:moveTo>
                        <a:pt x="21042" y="1"/>
                      </a:moveTo>
                      <a:lnTo>
                        <a:pt x="20683" y="37"/>
                      </a:lnTo>
                      <a:lnTo>
                        <a:pt x="20288" y="109"/>
                      </a:lnTo>
                      <a:lnTo>
                        <a:pt x="19929" y="216"/>
                      </a:lnTo>
                      <a:lnTo>
                        <a:pt x="19570" y="396"/>
                      </a:lnTo>
                      <a:lnTo>
                        <a:pt x="19211" y="575"/>
                      </a:lnTo>
                      <a:lnTo>
                        <a:pt x="18887" y="827"/>
                      </a:lnTo>
                      <a:lnTo>
                        <a:pt x="18528" y="1114"/>
                      </a:lnTo>
                      <a:lnTo>
                        <a:pt x="18205" y="1437"/>
                      </a:lnTo>
                      <a:lnTo>
                        <a:pt x="17882" y="1760"/>
                      </a:lnTo>
                      <a:lnTo>
                        <a:pt x="17559" y="2155"/>
                      </a:lnTo>
                      <a:lnTo>
                        <a:pt x="16948" y="2945"/>
                      </a:lnTo>
                      <a:lnTo>
                        <a:pt x="16374" y="3843"/>
                      </a:lnTo>
                      <a:lnTo>
                        <a:pt x="15835" y="4776"/>
                      </a:lnTo>
                      <a:lnTo>
                        <a:pt x="15333" y="5710"/>
                      </a:lnTo>
                      <a:lnTo>
                        <a:pt x="14902" y="6679"/>
                      </a:lnTo>
                      <a:lnTo>
                        <a:pt x="14471" y="7577"/>
                      </a:lnTo>
                      <a:lnTo>
                        <a:pt x="14112" y="8475"/>
                      </a:lnTo>
                      <a:lnTo>
                        <a:pt x="13825" y="9265"/>
                      </a:lnTo>
                      <a:lnTo>
                        <a:pt x="1" y="12353"/>
                      </a:lnTo>
                      <a:lnTo>
                        <a:pt x="3232" y="19606"/>
                      </a:lnTo>
                      <a:lnTo>
                        <a:pt x="14363" y="17990"/>
                      </a:lnTo>
                      <a:lnTo>
                        <a:pt x="15045" y="17846"/>
                      </a:lnTo>
                      <a:lnTo>
                        <a:pt x="15692" y="17667"/>
                      </a:lnTo>
                      <a:lnTo>
                        <a:pt x="16302" y="17415"/>
                      </a:lnTo>
                      <a:lnTo>
                        <a:pt x="16913" y="17092"/>
                      </a:lnTo>
                      <a:lnTo>
                        <a:pt x="17451" y="16697"/>
                      </a:lnTo>
                      <a:lnTo>
                        <a:pt x="17990" y="16302"/>
                      </a:lnTo>
                      <a:lnTo>
                        <a:pt x="18457" y="15800"/>
                      </a:lnTo>
                      <a:lnTo>
                        <a:pt x="18887" y="15297"/>
                      </a:lnTo>
                      <a:lnTo>
                        <a:pt x="24597" y="7685"/>
                      </a:lnTo>
                      <a:lnTo>
                        <a:pt x="23412" y="1114"/>
                      </a:lnTo>
                      <a:lnTo>
                        <a:pt x="23017" y="755"/>
                      </a:lnTo>
                      <a:lnTo>
                        <a:pt x="22622" y="504"/>
                      </a:lnTo>
                      <a:lnTo>
                        <a:pt x="22227" y="288"/>
                      </a:lnTo>
                      <a:lnTo>
                        <a:pt x="21832" y="144"/>
                      </a:lnTo>
                      <a:lnTo>
                        <a:pt x="21437" y="37"/>
                      </a:lnTo>
                      <a:lnTo>
                        <a:pt x="2104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69" name="Google Shape;1569;p62"/>
              <p:cNvGrpSpPr/>
              <p:nvPr/>
            </p:nvGrpSpPr>
            <p:grpSpPr>
              <a:xfrm rot="-5400000">
                <a:off x="1305177" y="3662457"/>
                <a:ext cx="642929" cy="807685"/>
                <a:chOff x="6459827" y="4140219"/>
                <a:chExt cx="642929" cy="807685"/>
              </a:xfrm>
            </p:grpSpPr>
            <p:sp>
              <p:nvSpPr>
                <p:cNvPr id="1570" name="Google Shape;1570;p62"/>
                <p:cNvSpPr/>
                <p:nvPr/>
              </p:nvSpPr>
              <p:spPr>
                <a:xfrm rot="-755780" flipH="1">
                  <a:off x="6749625" y="4293188"/>
                  <a:ext cx="331057" cy="238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84" h="2515" extrusionOk="0">
                      <a:moveTo>
                        <a:pt x="108" y="1"/>
                      </a:moveTo>
                      <a:lnTo>
                        <a:pt x="37" y="37"/>
                      </a:lnTo>
                      <a:lnTo>
                        <a:pt x="1" y="145"/>
                      </a:lnTo>
                      <a:lnTo>
                        <a:pt x="37" y="216"/>
                      </a:lnTo>
                      <a:lnTo>
                        <a:pt x="755" y="863"/>
                      </a:lnTo>
                      <a:lnTo>
                        <a:pt x="1545" y="1473"/>
                      </a:lnTo>
                      <a:lnTo>
                        <a:pt x="2371" y="2012"/>
                      </a:lnTo>
                      <a:lnTo>
                        <a:pt x="2766" y="2263"/>
                      </a:lnTo>
                      <a:lnTo>
                        <a:pt x="3232" y="2478"/>
                      </a:lnTo>
                      <a:lnTo>
                        <a:pt x="3304" y="2514"/>
                      </a:lnTo>
                      <a:lnTo>
                        <a:pt x="3340" y="2514"/>
                      </a:lnTo>
                      <a:lnTo>
                        <a:pt x="3412" y="2478"/>
                      </a:lnTo>
                      <a:lnTo>
                        <a:pt x="3448" y="2407"/>
                      </a:lnTo>
                      <a:lnTo>
                        <a:pt x="3484" y="2371"/>
                      </a:lnTo>
                      <a:lnTo>
                        <a:pt x="3484" y="2299"/>
                      </a:lnTo>
                      <a:lnTo>
                        <a:pt x="3448" y="2263"/>
                      </a:lnTo>
                      <a:lnTo>
                        <a:pt x="3376" y="2191"/>
                      </a:lnTo>
                      <a:lnTo>
                        <a:pt x="1760" y="1150"/>
                      </a:lnTo>
                      <a:lnTo>
                        <a:pt x="970" y="611"/>
                      </a:lnTo>
                      <a:lnTo>
                        <a:pt x="180" y="37"/>
                      </a:lnTo>
                      <a:lnTo>
                        <a:pt x="10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1" name="Google Shape;1571;p62"/>
                <p:cNvSpPr/>
                <p:nvPr/>
              </p:nvSpPr>
              <p:spPr>
                <a:xfrm rot="-755780" flipH="1">
                  <a:off x="6532554" y="4184023"/>
                  <a:ext cx="481192" cy="7200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4" h="7578" extrusionOk="0">
                      <a:moveTo>
                        <a:pt x="180" y="1"/>
                      </a:moveTo>
                      <a:lnTo>
                        <a:pt x="72" y="37"/>
                      </a:lnTo>
                      <a:lnTo>
                        <a:pt x="36" y="109"/>
                      </a:lnTo>
                      <a:lnTo>
                        <a:pt x="0" y="144"/>
                      </a:lnTo>
                      <a:lnTo>
                        <a:pt x="36" y="216"/>
                      </a:lnTo>
                      <a:lnTo>
                        <a:pt x="1149" y="2083"/>
                      </a:lnTo>
                      <a:lnTo>
                        <a:pt x="2298" y="3951"/>
                      </a:lnTo>
                      <a:lnTo>
                        <a:pt x="3483" y="5782"/>
                      </a:lnTo>
                      <a:lnTo>
                        <a:pt x="4094" y="6679"/>
                      </a:lnTo>
                      <a:lnTo>
                        <a:pt x="4740" y="7541"/>
                      </a:lnTo>
                      <a:lnTo>
                        <a:pt x="4812" y="7577"/>
                      </a:lnTo>
                      <a:lnTo>
                        <a:pt x="4848" y="7577"/>
                      </a:lnTo>
                      <a:lnTo>
                        <a:pt x="4955" y="7541"/>
                      </a:lnTo>
                      <a:lnTo>
                        <a:pt x="5027" y="7433"/>
                      </a:lnTo>
                      <a:lnTo>
                        <a:pt x="5063" y="7398"/>
                      </a:lnTo>
                      <a:lnTo>
                        <a:pt x="5027" y="7326"/>
                      </a:lnTo>
                      <a:lnTo>
                        <a:pt x="4453" y="6392"/>
                      </a:lnTo>
                      <a:lnTo>
                        <a:pt x="3842" y="5495"/>
                      </a:lnTo>
                      <a:lnTo>
                        <a:pt x="2657" y="3699"/>
                      </a:lnTo>
                      <a:lnTo>
                        <a:pt x="1436" y="1904"/>
                      </a:lnTo>
                      <a:lnTo>
                        <a:pt x="287" y="73"/>
                      </a:lnTo>
                      <a:lnTo>
                        <a:pt x="216" y="37"/>
                      </a:lnTo>
                      <a:lnTo>
                        <a:pt x="18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72" name="Google Shape;1572;p62"/>
          <p:cNvSpPr/>
          <p:nvPr/>
        </p:nvSpPr>
        <p:spPr>
          <a:xfrm rot="10326132">
            <a:off x="-2409452" y="3680072"/>
            <a:ext cx="3264045" cy="2690372"/>
          </a:xfrm>
          <a:custGeom>
            <a:avLst/>
            <a:gdLst/>
            <a:ahLst/>
            <a:cxnLst/>
            <a:rect l="l" t="t" r="r" b="b"/>
            <a:pathLst>
              <a:path w="75315" h="62078" extrusionOk="0">
                <a:moveTo>
                  <a:pt x="26426" y="0"/>
                </a:moveTo>
                <a:lnTo>
                  <a:pt x="25218" y="49"/>
                </a:lnTo>
                <a:lnTo>
                  <a:pt x="24059" y="194"/>
                </a:lnTo>
                <a:lnTo>
                  <a:pt x="22851" y="338"/>
                </a:lnTo>
                <a:lnTo>
                  <a:pt x="21692" y="580"/>
                </a:lnTo>
                <a:lnTo>
                  <a:pt x="20532" y="870"/>
                </a:lnTo>
                <a:lnTo>
                  <a:pt x="19421" y="1256"/>
                </a:lnTo>
                <a:lnTo>
                  <a:pt x="18262" y="1643"/>
                </a:lnTo>
                <a:lnTo>
                  <a:pt x="17199" y="2078"/>
                </a:lnTo>
                <a:lnTo>
                  <a:pt x="16088" y="2609"/>
                </a:lnTo>
                <a:lnTo>
                  <a:pt x="15073" y="3140"/>
                </a:lnTo>
                <a:lnTo>
                  <a:pt x="14059" y="3768"/>
                </a:lnTo>
                <a:lnTo>
                  <a:pt x="12851" y="4590"/>
                </a:lnTo>
                <a:lnTo>
                  <a:pt x="11740" y="5411"/>
                </a:lnTo>
                <a:lnTo>
                  <a:pt x="10629" y="6329"/>
                </a:lnTo>
                <a:lnTo>
                  <a:pt x="9614" y="7295"/>
                </a:lnTo>
                <a:lnTo>
                  <a:pt x="8600" y="8261"/>
                </a:lnTo>
                <a:lnTo>
                  <a:pt x="7682" y="9324"/>
                </a:lnTo>
                <a:lnTo>
                  <a:pt x="6812" y="10435"/>
                </a:lnTo>
                <a:lnTo>
                  <a:pt x="5943" y="11546"/>
                </a:lnTo>
                <a:lnTo>
                  <a:pt x="5170" y="12706"/>
                </a:lnTo>
                <a:lnTo>
                  <a:pt x="4445" y="13913"/>
                </a:lnTo>
                <a:lnTo>
                  <a:pt x="3769" y="15121"/>
                </a:lnTo>
                <a:lnTo>
                  <a:pt x="3141" y="16425"/>
                </a:lnTo>
                <a:lnTo>
                  <a:pt x="2561" y="17681"/>
                </a:lnTo>
                <a:lnTo>
                  <a:pt x="2030" y="18986"/>
                </a:lnTo>
                <a:lnTo>
                  <a:pt x="1595" y="20338"/>
                </a:lnTo>
                <a:lnTo>
                  <a:pt x="1208" y="21691"/>
                </a:lnTo>
                <a:lnTo>
                  <a:pt x="822" y="23044"/>
                </a:lnTo>
                <a:lnTo>
                  <a:pt x="532" y="24445"/>
                </a:lnTo>
                <a:lnTo>
                  <a:pt x="339" y="25846"/>
                </a:lnTo>
                <a:lnTo>
                  <a:pt x="146" y="27247"/>
                </a:lnTo>
                <a:lnTo>
                  <a:pt x="49" y="28648"/>
                </a:lnTo>
                <a:lnTo>
                  <a:pt x="1" y="30049"/>
                </a:lnTo>
                <a:lnTo>
                  <a:pt x="1" y="31450"/>
                </a:lnTo>
                <a:lnTo>
                  <a:pt x="49" y="32850"/>
                </a:lnTo>
                <a:lnTo>
                  <a:pt x="194" y="34251"/>
                </a:lnTo>
                <a:lnTo>
                  <a:pt x="387" y="35652"/>
                </a:lnTo>
                <a:lnTo>
                  <a:pt x="629" y="37005"/>
                </a:lnTo>
                <a:lnTo>
                  <a:pt x="967" y="38406"/>
                </a:lnTo>
                <a:lnTo>
                  <a:pt x="1353" y="39759"/>
                </a:lnTo>
                <a:lnTo>
                  <a:pt x="1788" y="41063"/>
                </a:lnTo>
                <a:lnTo>
                  <a:pt x="2320" y="42367"/>
                </a:lnTo>
                <a:lnTo>
                  <a:pt x="2899" y="43672"/>
                </a:lnTo>
                <a:lnTo>
                  <a:pt x="3527" y="44928"/>
                </a:lnTo>
                <a:lnTo>
                  <a:pt x="4204" y="46135"/>
                </a:lnTo>
                <a:lnTo>
                  <a:pt x="4977" y="47295"/>
                </a:lnTo>
                <a:lnTo>
                  <a:pt x="5749" y="48406"/>
                </a:lnTo>
                <a:lnTo>
                  <a:pt x="6619" y="49517"/>
                </a:lnTo>
                <a:lnTo>
                  <a:pt x="7489" y="50580"/>
                </a:lnTo>
                <a:lnTo>
                  <a:pt x="8455" y="51594"/>
                </a:lnTo>
                <a:lnTo>
                  <a:pt x="9421" y="52561"/>
                </a:lnTo>
                <a:lnTo>
                  <a:pt x="10484" y="53527"/>
                </a:lnTo>
                <a:lnTo>
                  <a:pt x="11547" y="54396"/>
                </a:lnTo>
                <a:lnTo>
                  <a:pt x="12658" y="55218"/>
                </a:lnTo>
                <a:lnTo>
                  <a:pt x="13769" y="56039"/>
                </a:lnTo>
                <a:lnTo>
                  <a:pt x="14977" y="56812"/>
                </a:lnTo>
                <a:lnTo>
                  <a:pt x="16136" y="57488"/>
                </a:lnTo>
                <a:lnTo>
                  <a:pt x="17392" y="58164"/>
                </a:lnTo>
                <a:lnTo>
                  <a:pt x="18648" y="58744"/>
                </a:lnTo>
                <a:lnTo>
                  <a:pt x="19904" y="59276"/>
                </a:lnTo>
                <a:lnTo>
                  <a:pt x="21160" y="59759"/>
                </a:lnTo>
                <a:lnTo>
                  <a:pt x="22416" y="60193"/>
                </a:lnTo>
                <a:lnTo>
                  <a:pt x="23721" y="60628"/>
                </a:lnTo>
                <a:lnTo>
                  <a:pt x="25025" y="60966"/>
                </a:lnTo>
                <a:lnTo>
                  <a:pt x="26329" y="61256"/>
                </a:lnTo>
                <a:lnTo>
                  <a:pt x="27634" y="61498"/>
                </a:lnTo>
                <a:lnTo>
                  <a:pt x="28986" y="61691"/>
                </a:lnTo>
                <a:lnTo>
                  <a:pt x="30291" y="61884"/>
                </a:lnTo>
                <a:lnTo>
                  <a:pt x="31643" y="61981"/>
                </a:lnTo>
                <a:lnTo>
                  <a:pt x="32996" y="62029"/>
                </a:lnTo>
                <a:lnTo>
                  <a:pt x="34349" y="62077"/>
                </a:lnTo>
                <a:lnTo>
                  <a:pt x="35701" y="62077"/>
                </a:lnTo>
                <a:lnTo>
                  <a:pt x="37006" y="61981"/>
                </a:lnTo>
                <a:lnTo>
                  <a:pt x="38358" y="61884"/>
                </a:lnTo>
                <a:lnTo>
                  <a:pt x="39711" y="61739"/>
                </a:lnTo>
                <a:lnTo>
                  <a:pt x="41064" y="61594"/>
                </a:lnTo>
                <a:lnTo>
                  <a:pt x="42368" y="61353"/>
                </a:lnTo>
                <a:lnTo>
                  <a:pt x="43721" y="61063"/>
                </a:lnTo>
                <a:lnTo>
                  <a:pt x="45025" y="60773"/>
                </a:lnTo>
                <a:lnTo>
                  <a:pt x="46329" y="60435"/>
                </a:lnTo>
                <a:lnTo>
                  <a:pt x="47634" y="60048"/>
                </a:lnTo>
                <a:lnTo>
                  <a:pt x="48890" y="59614"/>
                </a:lnTo>
                <a:lnTo>
                  <a:pt x="50146" y="59131"/>
                </a:lnTo>
                <a:lnTo>
                  <a:pt x="51402" y="58648"/>
                </a:lnTo>
                <a:lnTo>
                  <a:pt x="52658" y="58116"/>
                </a:lnTo>
                <a:lnTo>
                  <a:pt x="53866" y="57536"/>
                </a:lnTo>
                <a:lnTo>
                  <a:pt x="55073" y="56908"/>
                </a:lnTo>
                <a:lnTo>
                  <a:pt x="56233" y="56280"/>
                </a:lnTo>
                <a:lnTo>
                  <a:pt x="57392" y="55604"/>
                </a:lnTo>
                <a:lnTo>
                  <a:pt x="58552" y="54879"/>
                </a:lnTo>
                <a:lnTo>
                  <a:pt x="59663" y="54106"/>
                </a:lnTo>
                <a:lnTo>
                  <a:pt x="61064" y="53092"/>
                </a:lnTo>
                <a:lnTo>
                  <a:pt x="62368" y="51981"/>
                </a:lnTo>
                <a:lnTo>
                  <a:pt x="63672" y="50821"/>
                </a:lnTo>
                <a:lnTo>
                  <a:pt x="64880" y="49565"/>
                </a:lnTo>
                <a:lnTo>
                  <a:pt x="66040" y="48261"/>
                </a:lnTo>
                <a:lnTo>
                  <a:pt x="67102" y="46908"/>
                </a:lnTo>
                <a:lnTo>
                  <a:pt x="68117" y="45507"/>
                </a:lnTo>
                <a:lnTo>
                  <a:pt x="69083" y="44058"/>
                </a:lnTo>
                <a:lnTo>
                  <a:pt x="69953" y="42561"/>
                </a:lnTo>
                <a:lnTo>
                  <a:pt x="70822" y="41015"/>
                </a:lnTo>
                <a:lnTo>
                  <a:pt x="71547" y="39469"/>
                </a:lnTo>
                <a:lnTo>
                  <a:pt x="72272" y="37875"/>
                </a:lnTo>
                <a:lnTo>
                  <a:pt x="72851" y="36232"/>
                </a:lnTo>
                <a:lnTo>
                  <a:pt x="73431" y="34590"/>
                </a:lnTo>
                <a:lnTo>
                  <a:pt x="73914" y="32947"/>
                </a:lnTo>
                <a:lnTo>
                  <a:pt x="74301" y="31256"/>
                </a:lnTo>
                <a:lnTo>
                  <a:pt x="74639" y="29710"/>
                </a:lnTo>
                <a:lnTo>
                  <a:pt x="74880" y="28068"/>
                </a:lnTo>
                <a:lnTo>
                  <a:pt x="75122" y="26329"/>
                </a:lnTo>
                <a:lnTo>
                  <a:pt x="75218" y="24541"/>
                </a:lnTo>
                <a:lnTo>
                  <a:pt x="75315" y="22706"/>
                </a:lnTo>
                <a:lnTo>
                  <a:pt x="75267" y="20918"/>
                </a:lnTo>
                <a:lnTo>
                  <a:pt x="75122" y="19082"/>
                </a:lnTo>
                <a:lnTo>
                  <a:pt x="75025" y="18213"/>
                </a:lnTo>
                <a:lnTo>
                  <a:pt x="74880" y="17295"/>
                </a:lnTo>
                <a:lnTo>
                  <a:pt x="74687" y="16425"/>
                </a:lnTo>
                <a:lnTo>
                  <a:pt x="74494" y="15556"/>
                </a:lnTo>
                <a:lnTo>
                  <a:pt x="74252" y="14735"/>
                </a:lnTo>
                <a:lnTo>
                  <a:pt x="73962" y="13913"/>
                </a:lnTo>
                <a:lnTo>
                  <a:pt x="73624" y="13140"/>
                </a:lnTo>
                <a:lnTo>
                  <a:pt x="73286" y="12367"/>
                </a:lnTo>
                <a:lnTo>
                  <a:pt x="72900" y="11594"/>
                </a:lnTo>
                <a:lnTo>
                  <a:pt x="72465" y="10870"/>
                </a:lnTo>
                <a:lnTo>
                  <a:pt x="71982" y="10194"/>
                </a:lnTo>
                <a:lnTo>
                  <a:pt x="71450" y="9566"/>
                </a:lnTo>
                <a:lnTo>
                  <a:pt x="70871" y="8937"/>
                </a:lnTo>
                <a:lnTo>
                  <a:pt x="70243" y="8358"/>
                </a:lnTo>
                <a:lnTo>
                  <a:pt x="69566" y="7826"/>
                </a:lnTo>
                <a:lnTo>
                  <a:pt x="68842" y="7343"/>
                </a:lnTo>
                <a:lnTo>
                  <a:pt x="68069" y="6909"/>
                </a:lnTo>
                <a:lnTo>
                  <a:pt x="67247" y="6570"/>
                </a:lnTo>
                <a:lnTo>
                  <a:pt x="66378" y="6232"/>
                </a:lnTo>
                <a:lnTo>
                  <a:pt x="65508" y="5991"/>
                </a:lnTo>
                <a:lnTo>
                  <a:pt x="64639" y="5846"/>
                </a:lnTo>
                <a:lnTo>
                  <a:pt x="63817" y="5749"/>
                </a:lnTo>
                <a:lnTo>
                  <a:pt x="62610" y="5749"/>
                </a:lnTo>
                <a:lnTo>
                  <a:pt x="61450" y="5846"/>
                </a:lnTo>
                <a:lnTo>
                  <a:pt x="60291" y="6087"/>
                </a:lnTo>
                <a:lnTo>
                  <a:pt x="59131" y="6377"/>
                </a:lnTo>
                <a:lnTo>
                  <a:pt x="57972" y="6667"/>
                </a:lnTo>
                <a:lnTo>
                  <a:pt x="56813" y="7053"/>
                </a:lnTo>
                <a:lnTo>
                  <a:pt x="54445" y="7826"/>
                </a:lnTo>
                <a:lnTo>
                  <a:pt x="53334" y="8116"/>
                </a:lnTo>
                <a:lnTo>
                  <a:pt x="52175" y="8358"/>
                </a:lnTo>
                <a:lnTo>
                  <a:pt x="51064" y="8551"/>
                </a:lnTo>
                <a:lnTo>
                  <a:pt x="50484" y="8599"/>
                </a:lnTo>
                <a:lnTo>
                  <a:pt x="49904" y="8599"/>
                </a:lnTo>
                <a:lnTo>
                  <a:pt x="49276" y="8551"/>
                </a:lnTo>
                <a:lnTo>
                  <a:pt x="48648" y="8503"/>
                </a:lnTo>
                <a:lnTo>
                  <a:pt x="48069" y="8406"/>
                </a:lnTo>
                <a:lnTo>
                  <a:pt x="47441" y="8261"/>
                </a:lnTo>
                <a:lnTo>
                  <a:pt x="46329" y="7923"/>
                </a:lnTo>
                <a:lnTo>
                  <a:pt x="45170" y="7488"/>
                </a:lnTo>
                <a:lnTo>
                  <a:pt x="44107" y="7005"/>
                </a:lnTo>
                <a:lnTo>
                  <a:pt x="43044" y="6425"/>
                </a:lnTo>
                <a:lnTo>
                  <a:pt x="41982" y="5797"/>
                </a:lnTo>
                <a:lnTo>
                  <a:pt x="40919" y="5169"/>
                </a:lnTo>
                <a:lnTo>
                  <a:pt x="38890" y="3817"/>
                </a:lnTo>
                <a:lnTo>
                  <a:pt x="37827" y="3189"/>
                </a:lnTo>
                <a:lnTo>
                  <a:pt x="36764" y="2561"/>
                </a:lnTo>
                <a:lnTo>
                  <a:pt x="35701" y="1981"/>
                </a:lnTo>
                <a:lnTo>
                  <a:pt x="34590" y="1450"/>
                </a:lnTo>
                <a:lnTo>
                  <a:pt x="33479" y="1015"/>
                </a:lnTo>
                <a:lnTo>
                  <a:pt x="32320" y="677"/>
                </a:lnTo>
                <a:lnTo>
                  <a:pt x="31160" y="387"/>
                </a:lnTo>
                <a:lnTo>
                  <a:pt x="30001" y="194"/>
                </a:lnTo>
                <a:lnTo>
                  <a:pt x="28793" y="97"/>
                </a:lnTo>
                <a:lnTo>
                  <a:pt x="27634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3CB855-24D6-D140-C5CE-5E09EB4BF4AC}"/>
              </a:ext>
            </a:extLst>
          </p:cNvPr>
          <p:cNvSpPr txBox="1"/>
          <p:nvPr/>
        </p:nvSpPr>
        <p:spPr>
          <a:xfrm>
            <a:off x="908110" y="1220657"/>
            <a:ext cx="5764245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1" dirty="0">
                <a:solidFill>
                  <a:srgbClr val="273239"/>
                </a:solidFill>
                <a:effectLst/>
                <a:latin typeface="Nunito" pitchFamily="2" charset="0"/>
              </a:rPr>
              <a:t>The waterfall model is a </a:t>
            </a:r>
            <a:r>
              <a:rPr lang="en-US" sz="2400" b="0" i="1" u="sng" dirty="0">
                <a:effectLst/>
                <a:latin typeface="Nunito" pitchFamily="2" charset="0"/>
                <a:hlinkClick r:id="rId3"/>
              </a:rPr>
              <a:t>software development model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Nunito" pitchFamily="2" charset="0"/>
              </a:rPr>
              <a:t> used in the context of large, complex projects, typically in the field of information technology. It is characterized by a structured, sequential approach to </a:t>
            </a:r>
            <a:r>
              <a:rPr lang="en-US" sz="2400" b="0" i="1" u="sng" dirty="0">
                <a:effectLst/>
                <a:latin typeface="Nunito" pitchFamily="2" charset="0"/>
                <a:hlinkClick r:id="rId4"/>
              </a:rPr>
              <a:t>project management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Nunito" pitchFamily="2" charset="0"/>
              </a:rPr>
              <a:t> and </a:t>
            </a:r>
            <a:r>
              <a:rPr lang="en-US" sz="2400" b="0" i="1" u="sng" dirty="0">
                <a:effectLst/>
                <a:latin typeface="Nunito" pitchFamily="2" charset="0"/>
                <a:hlinkClick r:id="rId5"/>
              </a:rPr>
              <a:t>software development</a:t>
            </a:r>
            <a:r>
              <a:rPr lang="en-US" sz="2400" b="0" i="1" dirty="0">
                <a:solidFill>
                  <a:srgbClr val="273239"/>
                </a:solidFill>
                <a:effectLst/>
                <a:latin typeface="Nunito" pitchFamily="2" charset="0"/>
              </a:rPr>
              <a:t>.</a:t>
            </a:r>
            <a:endParaRPr lang="en-IN" sz="2400" dirty="0"/>
          </a:p>
        </p:txBody>
      </p:sp>
      <p:pic>
        <p:nvPicPr>
          <p:cNvPr id="1026" name="Picture 2" descr="waterfall-model-SDLC">
            <a:extLst>
              <a:ext uri="{FF2B5EF4-FFF2-40B4-BE49-F238E27FC236}">
                <a16:creationId xmlns:a16="http://schemas.microsoft.com/office/drawing/2014/main" id="{0B2ED005-FC01-9C8A-75EC-241D3D184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720" y="3053661"/>
            <a:ext cx="2891129" cy="199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E68E9-6B40-9FE7-F4A1-D18D90FD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E1B373-90AC-6F79-B878-ACC34A8FA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6DD92A-3A70-9E5E-E5C1-D0C4DCFA9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445026"/>
            <a:ext cx="7993694" cy="449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2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93F1E-F882-6354-5606-7EC325D4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847165"/>
            <a:ext cx="7092741" cy="303171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3F0425-ABB1-5EA3-F10C-6C0CDA748E2F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E3908C6-C108-AC88-C04A-11F79E8DED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841E2-A7D1-DA79-D551-85F96C8DE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78" y="215154"/>
            <a:ext cx="7092741" cy="443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40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51"/>
          <p:cNvSpPr txBox="1">
            <a:spLocks noGrp="1"/>
          </p:cNvSpPr>
          <p:nvPr>
            <p:ph type="title"/>
          </p:nvPr>
        </p:nvSpPr>
        <p:spPr>
          <a:xfrm>
            <a:off x="-477371" y="80016"/>
            <a:ext cx="9574306" cy="1028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b="1" dirty="0">
                <a:solidFill>
                  <a:schemeClr val="accent1"/>
                </a:solidFill>
              </a:rPr>
              <a:t>FEATURES AND  MODULES  OF</a:t>
            </a:r>
            <a:br>
              <a:rPr lang="en-IN" sz="2800" b="1" dirty="0">
                <a:solidFill>
                  <a:schemeClr val="accent1"/>
                </a:solidFill>
              </a:rPr>
            </a:br>
            <a:r>
              <a:rPr lang="en-IN" sz="2800" b="1" dirty="0">
                <a:solidFill>
                  <a:schemeClr val="tx2"/>
                </a:solidFill>
              </a:rPr>
              <a:t>       GLOBAL VILLAGE </a:t>
            </a:r>
            <a:endParaRPr sz="2800" b="1" dirty="0">
              <a:solidFill>
                <a:schemeClr val="tx2"/>
              </a:solidFill>
            </a:endParaRPr>
          </a:p>
        </p:txBody>
      </p:sp>
      <p:sp>
        <p:nvSpPr>
          <p:cNvPr id="1191" name="Google Shape;1191;p51"/>
          <p:cNvSpPr txBox="1">
            <a:spLocks noGrp="1"/>
          </p:cNvSpPr>
          <p:nvPr>
            <p:ph type="title" idx="2"/>
          </p:nvPr>
        </p:nvSpPr>
        <p:spPr>
          <a:xfrm>
            <a:off x="840499" y="2014160"/>
            <a:ext cx="6373848" cy="2641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  <a:t>Registration is a key feature of an app.</a:t>
            </a:r>
            <a:b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</a:br>
            <a: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  <a:t> </a:t>
            </a:r>
            <a:b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</a:br>
            <a: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  <a:t>It allows users to create a profile which increases retention.</a:t>
            </a:r>
            <a:b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</a:br>
            <a:b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</a:br>
            <a: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  <a:t> However, most video chat apps make registration optional to simplify the process of using the application.</a:t>
            </a:r>
            <a:b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</a:br>
            <a:b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</a:br>
            <a: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  <a:t> You can enter your details like name ,email password ,date of birth to create own profiles.</a:t>
            </a:r>
            <a:br>
              <a:rPr lang="en-US" sz="1400" b="0" i="0" dirty="0">
                <a:solidFill>
                  <a:srgbClr val="43475A"/>
                </a:solidFill>
                <a:effectLst/>
                <a:latin typeface="Montserrat" panose="00000500000000000000" pitchFamily="2" charset="0"/>
              </a:rPr>
            </a:br>
            <a:endParaRPr sz="1400" dirty="0"/>
          </a:p>
        </p:txBody>
      </p:sp>
      <p:sp>
        <p:nvSpPr>
          <p:cNvPr id="1192" name="Google Shape;1192;p51"/>
          <p:cNvSpPr txBox="1">
            <a:spLocks noGrp="1"/>
          </p:cNvSpPr>
          <p:nvPr>
            <p:ph type="title" idx="3"/>
          </p:nvPr>
        </p:nvSpPr>
        <p:spPr>
          <a:xfrm>
            <a:off x="1135024" y="1307228"/>
            <a:ext cx="3708620" cy="51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chemeClr val="tx2"/>
                </a:solidFill>
                <a:effectLst/>
                <a:latin typeface="Montserrat" panose="00000500000000000000" pitchFamily="2" charset="0"/>
              </a:rPr>
              <a:t>1. Sign up(Registration)</a:t>
            </a:r>
            <a:br>
              <a:rPr lang="en-US" sz="2400" b="0" i="0" dirty="0">
                <a:solidFill>
                  <a:schemeClr val="tx2"/>
                </a:solidFill>
                <a:effectLst/>
                <a:latin typeface="Montserrat" panose="00000500000000000000" pitchFamily="2" charset="0"/>
              </a:rPr>
            </a:br>
            <a:br>
              <a:rPr lang="en-US" sz="2400" dirty="0">
                <a:solidFill>
                  <a:srgbClr val="1E2A37"/>
                </a:solidFill>
                <a:latin typeface="Montserrat" panose="00000500000000000000" pitchFamily="2" charset="0"/>
              </a:rPr>
            </a:br>
            <a:br>
              <a:rPr lang="en-US" sz="2400" dirty="0">
                <a:solidFill>
                  <a:srgbClr val="1E2A37"/>
                </a:solidFill>
                <a:latin typeface="Montserrat" panose="00000500000000000000" pitchFamily="2" charset="0"/>
              </a:rPr>
            </a:br>
            <a:br>
              <a:rPr lang="en-US" sz="2400" b="0" i="0" dirty="0">
                <a:solidFill>
                  <a:srgbClr val="1E2A37"/>
                </a:solidFill>
                <a:effectLst/>
                <a:latin typeface="Montserrat" panose="00000500000000000000" pitchFamily="2" charset="0"/>
              </a:rPr>
            </a:br>
            <a:endParaRPr dirty="0"/>
          </a:p>
        </p:txBody>
      </p:sp>
      <p:sp>
        <p:nvSpPr>
          <p:cNvPr id="1193" name="Google Shape;1193;p51"/>
          <p:cNvSpPr txBox="1">
            <a:spLocks noGrp="1"/>
          </p:cNvSpPr>
          <p:nvPr>
            <p:ph type="subTitle" idx="1"/>
          </p:nvPr>
        </p:nvSpPr>
        <p:spPr>
          <a:xfrm>
            <a:off x="6019831" y="4486439"/>
            <a:ext cx="25797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,</a:t>
            </a:r>
            <a:endParaRPr dirty="0"/>
          </a:p>
        </p:txBody>
      </p:sp>
      <p:sp>
        <p:nvSpPr>
          <p:cNvPr id="1194" name="Google Shape;1194;p51"/>
          <p:cNvSpPr txBox="1">
            <a:spLocks noGrp="1"/>
          </p:cNvSpPr>
          <p:nvPr>
            <p:ph type="subTitle" idx="4"/>
          </p:nvPr>
        </p:nvSpPr>
        <p:spPr>
          <a:xfrm>
            <a:off x="1258306" y="3661344"/>
            <a:ext cx="2579400" cy="9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1195" name="Google Shape;1195;p51"/>
          <p:cNvSpPr/>
          <p:nvPr/>
        </p:nvSpPr>
        <p:spPr>
          <a:xfrm>
            <a:off x="143384" y="1307228"/>
            <a:ext cx="1048198" cy="1005599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6" name="Google Shape;1196;p51"/>
          <p:cNvSpPr/>
          <p:nvPr/>
        </p:nvSpPr>
        <p:spPr>
          <a:xfrm>
            <a:off x="7551333" y="680975"/>
            <a:ext cx="1048198" cy="1005599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7" name="Google Shape;1197;p51"/>
          <p:cNvGrpSpPr/>
          <p:nvPr/>
        </p:nvGrpSpPr>
        <p:grpSpPr>
          <a:xfrm>
            <a:off x="446573" y="1686574"/>
            <a:ext cx="441819" cy="311708"/>
            <a:chOff x="998675" y="2689625"/>
            <a:chExt cx="534825" cy="377325"/>
          </a:xfrm>
        </p:grpSpPr>
        <p:sp>
          <p:nvSpPr>
            <p:cNvPr id="1198" name="Google Shape;1198;p51"/>
            <p:cNvSpPr/>
            <p:nvPr/>
          </p:nvSpPr>
          <p:spPr>
            <a:xfrm>
              <a:off x="1056625" y="2689625"/>
              <a:ext cx="126300" cy="126275"/>
            </a:xfrm>
            <a:custGeom>
              <a:avLst/>
              <a:gdLst/>
              <a:ahLst/>
              <a:cxnLst/>
              <a:rect l="l" t="t" r="r" b="b"/>
              <a:pathLst>
                <a:path w="5052" h="5051" extrusionOk="0">
                  <a:moveTo>
                    <a:pt x="2555" y="0"/>
                  </a:moveTo>
                  <a:lnTo>
                    <a:pt x="2021" y="59"/>
                  </a:lnTo>
                  <a:lnTo>
                    <a:pt x="1545" y="238"/>
                  </a:lnTo>
                  <a:lnTo>
                    <a:pt x="1129" y="475"/>
                  </a:lnTo>
                  <a:lnTo>
                    <a:pt x="773" y="773"/>
                  </a:lnTo>
                  <a:lnTo>
                    <a:pt x="476" y="1129"/>
                  </a:lnTo>
                  <a:lnTo>
                    <a:pt x="238" y="1545"/>
                  </a:lnTo>
                  <a:lnTo>
                    <a:pt x="60" y="2020"/>
                  </a:lnTo>
                  <a:lnTo>
                    <a:pt x="0" y="2555"/>
                  </a:lnTo>
                  <a:lnTo>
                    <a:pt x="60" y="3030"/>
                  </a:lnTo>
                  <a:lnTo>
                    <a:pt x="238" y="3506"/>
                  </a:lnTo>
                  <a:lnTo>
                    <a:pt x="476" y="3922"/>
                  </a:lnTo>
                  <a:lnTo>
                    <a:pt x="773" y="4278"/>
                  </a:lnTo>
                  <a:lnTo>
                    <a:pt x="1129" y="4635"/>
                  </a:lnTo>
                  <a:lnTo>
                    <a:pt x="1545" y="4813"/>
                  </a:lnTo>
                  <a:lnTo>
                    <a:pt x="2021" y="4991"/>
                  </a:lnTo>
                  <a:lnTo>
                    <a:pt x="2555" y="5051"/>
                  </a:lnTo>
                  <a:lnTo>
                    <a:pt x="3031" y="4991"/>
                  </a:lnTo>
                  <a:lnTo>
                    <a:pt x="3506" y="4813"/>
                  </a:lnTo>
                  <a:lnTo>
                    <a:pt x="3922" y="4635"/>
                  </a:lnTo>
                  <a:lnTo>
                    <a:pt x="4279" y="4278"/>
                  </a:lnTo>
                  <a:lnTo>
                    <a:pt x="4635" y="3922"/>
                  </a:lnTo>
                  <a:lnTo>
                    <a:pt x="4813" y="3506"/>
                  </a:lnTo>
                  <a:lnTo>
                    <a:pt x="4992" y="3030"/>
                  </a:lnTo>
                  <a:lnTo>
                    <a:pt x="5051" y="2555"/>
                  </a:lnTo>
                  <a:lnTo>
                    <a:pt x="4992" y="2020"/>
                  </a:lnTo>
                  <a:lnTo>
                    <a:pt x="4813" y="1545"/>
                  </a:lnTo>
                  <a:lnTo>
                    <a:pt x="4635" y="1129"/>
                  </a:lnTo>
                  <a:lnTo>
                    <a:pt x="4279" y="773"/>
                  </a:lnTo>
                  <a:lnTo>
                    <a:pt x="3922" y="475"/>
                  </a:lnTo>
                  <a:lnTo>
                    <a:pt x="3506" y="238"/>
                  </a:lnTo>
                  <a:lnTo>
                    <a:pt x="3031" y="59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1"/>
            <p:cNvSpPr/>
            <p:nvPr/>
          </p:nvSpPr>
          <p:spPr>
            <a:xfrm>
              <a:off x="1056625" y="2689625"/>
              <a:ext cx="126300" cy="126275"/>
            </a:xfrm>
            <a:custGeom>
              <a:avLst/>
              <a:gdLst/>
              <a:ahLst/>
              <a:cxnLst/>
              <a:rect l="l" t="t" r="r" b="b"/>
              <a:pathLst>
                <a:path w="5052" h="5051" fill="none" extrusionOk="0">
                  <a:moveTo>
                    <a:pt x="5051" y="2555"/>
                  </a:moveTo>
                  <a:lnTo>
                    <a:pt x="5051" y="2555"/>
                  </a:lnTo>
                  <a:lnTo>
                    <a:pt x="4992" y="3030"/>
                  </a:lnTo>
                  <a:lnTo>
                    <a:pt x="4813" y="3506"/>
                  </a:lnTo>
                  <a:lnTo>
                    <a:pt x="4635" y="3922"/>
                  </a:lnTo>
                  <a:lnTo>
                    <a:pt x="4279" y="4278"/>
                  </a:lnTo>
                  <a:lnTo>
                    <a:pt x="3922" y="4635"/>
                  </a:lnTo>
                  <a:lnTo>
                    <a:pt x="3506" y="4813"/>
                  </a:lnTo>
                  <a:lnTo>
                    <a:pt x="3031" y="4991"/>
                  </a:lnTo>
                  <a:lnTo>
                    <a:pt x="2555" y="5051"/>
                  </a:lnTo>
                  <a:lnTo>
                    <a:pt x="2555" y="5051"/>
                  </a:lnTo>
                  <a:lnTo>
                    <a:pt x="2021" y="4991"/>
                  </a:lnTo>
                  <a:lnTo>
                    <a:pt x="1545" y="4813"/>
                  </a:lnTo>
                  <a:lnTo>
                    <a:pt x="1129" y="4635"/>
                  </a:lnTo>
                  <a:lnTo>
                    <a:pt x="773" y="4278"/>
                  </a:lnTo>
                  <a:lnTo>
                    <a:pt x="476" y="3922"/>
                  </a:lnTo>
                  <a:lnTo>
                    <a:pt x="238" y="3506"/>
                  </a:lnTo>
                  <a:lnTo>
                    <a:pt x="60" y="3030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60" y="2020"/>
                  </a:lnTo>
                  <a:lnTo>
                    <a:pt x="238" y="1545"/>
                  </a:lnTo>
                  <a:lnTo>
                    <a:pt x="476" y="1129"/>
                  </a:lnTo>
                  <a:lnTo>
                    <a:pt x="773" y="773"/>
                  </a:lnTo>
                  <a:lnTo>
                    <a:pt x="1129" y="475"/>
                  </a:lnTo>
                  <a:lnTo>
                    <a:pt x="1545" y="238"/>
                  </a:lnTo>
                  <a:lnTo>
                    <a:pt x="2021" y="59"/>
                  </a:lnTo>
                  <a:lnTo>
                    <a:pt x="2555" y="0"/>
                  </a:lnTo>
                  <a:lnTo>
                    <a:pt x="2555" y="0"/>
                  </a:lnTo>
                  <a:lnTo>
                    <a:pt x="3031" y="59"/>
                  </a:lnTo>
                  <a:lnTo>
                    <a:pt x="3506" y="238"/>
                  </a:lnTo>
                  <a:lnTo>
                    <a:pt x="3922" y="475"/>
                  </a:lnTo>
                  <a:lnTo>
                    <a:pt x="4279" y="773"/>
                  </a:lnTo>
                  <a:lnTo>
                    <a:pt x="4635" y="1129"/>
                  </a:lnTo>
                  <a:lnTo>
                    <a:pt x="4813" y="1545"/>
                  </a:lnTo>
                  <a:lnTo>
                    <a:pt x="4992" y="2020"/>
                  </a:lnTo>
                  <a:lnTo>
                    <a:pt x="5051" y="2555"/>
                  </a:lnTo>
                  <a:lnTo>
                    <a:pt x="5051" y="255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1"/>
            <p:cNvSpPr/>
            <p:nvPr/>
          </p:nvSpPr>
          <p:spPr>
            <a:xfrm>
              <a:off x="1182900" y="27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1"/>
            <p:cNvSpPr/>
            <p:nvPr/>
          </p:nvSpPr>
          <p:spPr>
            <a:xfrm>
              <a:off x="998675" y="2817375"/>
              <a:ext cx="534825" cy="249575"/>
            </a:xfrm>
            <a:custGeom>
              <a:avLst/>
              <a:gdLst/>
              <a:ahLst/>
              <a:cxnLst/>
              <a:rect l="l" t="t" r="r" b="b"/>
              <a:pathLst>
                <a:path w="21393" h="9983" extrusionOk="0">
                  <a:moveTo>
                    <a:pt x="2081" y="0"/>
                  </a:moveTo>
                  <a:lnTo>
                    <a:pt x="1665" y="238"/>
                  </a:lnTo>
                  <a:lnTo>
                    <a:pt x="1249" y="594"/>
                  </a:lnTo>
                  <a:lnTo>
                    <a:pt x="892" y="1010"/>
                  </a:lnTo>
                  <a:lnTo>
                    <a:pt x="595" y="1426"/>
                  </a:lnTo>
                  <a:lnTo>
                    <a:pt x="357" y="1902"/>
                  </a:lnTo>
                  <a:lnTo>
                    <a:pt x="179" y="2377"/>
                  </a:lnTo>
                  <a:lnTo>
                    <a:pt x="60" y="2912"/>
                  </a:lnTo>
                  <a:lnTo>
                    <a:pt x="1" y="3506"/>
                  </a:lnTo>
                  <a:lnTo>
                    <a:pt x="1" y="8497"/>
                  </a:lnTo>
                  <a:lnTo>
                    <a:pt x="60" y="8794"/>
                  </a:lnTo>
                  <a:lnTo>
                    <a:pt x="120" y="9091"/>
                  </a:lnTo>
                  <a:lnTo>
                    <a:pt x="239" y="9329"/>
                  </a:lnTo>
                  <a:lnTo>
                    <a:pt x="417" y="9507"/>
                  </a:lnTo>
                  <a:lnTo>
                    <a:pt x="655" y="9686"/>
                  </a:lnTo>
                  <a:lnTo>
                    <a:pt x="892" y="9864"/>
                  </a:lnTo>
                  <a:lnTo>
                    <a:pt x="1189" y="9923"/>
                  </a:lnTo>
                  <a:lnTo>
                    <a:pt x="1486" y="9983"/>
                  </a:lnTo>
                  <a:lnTo>
                    <a:pt x="6715" y="9983"/>
                  </a:lnTo>
                  <a:lnTo>
                    <a:pt x="6953" y="9923"/>
                  </a:lnTo>
                  <a:lnTo>
                    <a:pt x="7131" y="9745"/>
                  </a:lnTo>
                  <a:lnTo>
                    <a:pt x="7250" y="9567"/>
                  </a:lnTo>
                  <a:lnTo>
                    <a:pt x="7310" y="9329"/>
                  </a:lnTo>
                  <a:lnTo>
                    <a:pt x="7310" y="5289"/>
                  </a:lnTo>
                  <a:lnTo>
                    <a:pt x="9627" y="9270"/>
                  </a:lnTo>
                  <a:lnTo>
                    <a:pt x="9746" y="9507"/>
                  </a:lnTo>
                  <a:lnTo>
                    <a:pt x="9924" y="9686"/>
                  </a:lnTo>
                  <a:lnTo>
                    <a:pt x="10162" y="9804"/>
                  </a:lnTo>
                  <a:lnTo>
                    <a:pt x="10399" y="9864"/>
                  </a:lnTo>
                  <a:lnTo>
                    <a:pt x="10637" y="9923"/>
                  </a:lnTo>
                  <a:lnTo>
                    <a:pt x="10875" y="9923"/>
                  </a:lnTo>
                  <a:lnTo>
                    <a:pt x="11112" y="9864"/>
                  </a:lnTo>
                  <a:lnTo>
                    <a:pt x="11350" y="9745"/>
                  </a:lnTo>
                  <a:lnTo>
                    <a:pt x="11588" y="9567"/>
                  </a:lnTo>
                  <a:lnTo>
                    <a:pt x="11766" y="9270"/>
                  </a:lnTo>
                  <a:lnTo>
                    <a:pt x="14083" y="5289"/>
                  </a:lnTo>
                  <a:lnTo>
                    <a:pt x="14083" y="9329"/>
                  </a:lnTo>
                  <a:lnTo>
                    <a:pt x="14143" y="9567"/>
                  </a:lnTo>
                  <a:lnTo>
                    <a:pt x="14262" y="9745"/>
                  </a:lnTo>
                  <a:lnTo>
                    <a:pt x="14440" y="9923"/>
                  </a:lnTo>
                  <a:lnTo>
                    <a:pt x="14737" y="9983"/>
                  </a:lnTo>
                  <a:lnTo>
                    <a:pt x="19907" y="9983"/>
                  </a:lnTo>
                  <a:lnTo>
                    <a:pt x="20204" y="9923"/>
                  </a:lnTo>
                  <a:lnTo>
                    <a:pt x="20501" y="9864"/>
                  </a:lnTo>
                  <a:lnTo>
                    <a:pt x="20738" y="9686"/>
                  </a:lnTo>
                  <a:lnTo>
                    <a:pt x="20976" y="9507"/>
                  </a:lnTo>
                  <a:lnTo>
                    <a:pt x="21154" y="9329"/>
                  </a:lnTo>
                  <a:lnTo>
                    <a:pt x="21273" y="9091"/>
                  </a:lnTo>
                  <a:lnTo>
                    <a:pt x="21392" y="8794"/>
                  </a:lnTo>
                  <a:lnTo>
                    <a:pt x="21392" y="8497"/>
                  </a:lnTo>
                  <a:lnTo>
                    <a:pt x="21392" y="3506"/>
                  </a:lnTo>
                  <a:lnTo>
                    <a:pt x="21333" y="2912"/>
                  </a:lnTo>
                  <a:lnTo>
                    <a:pt x="21273" y="2377"/>
                  </a:lnTo>
                  <a:lnTo>
                    <a:pt x="21036" y="1902"/>
                  </a:lnTo>
                  <a:lnTo>
                    <a:pt x="20798" y="1426"/>
                  </a:lnTo>
                  <a:lnTo>
                    <a:pt x="20501" y="1010"/>
                  </a:lnTo>
                  <a:lnTo>
                    <a:pt x="20144" y="594"/>
                  </a:lnTo>
                  <a:lnTo>
                    <a:pt x="19728" y="238"/>
                  </a:lnTo>
                  <a:lnTo>
                    <a:pt x="19312" y="0"/>
                  </a:lnTo>
                  <a:lnTo>
                    <a:pt x="19015" y="238"/>
                  </a:lnTo>
                  <a:lnTo>
                    <a:pt x="18718" y="476"/>
                  </a:lnTo>
                  <a:lnTo>
                    <a:pt x="18421" y="713"/>
                  </a:lnTo>
                  <a:lnTo>
                    <a:pt x="18065" y="832"/>
                  </a:lnTo>
                  <a:lnTo>
                    <a:pt x="17708" y="1010"/>
                  </a:lnTo>
                  <a:lnTo>
                    <a:pt x="17352" y="1070"/>
                  </a:lnTo>
                  <a:lnTo>
                    <a:pt x="16936" y="1189"/>
                  </a:lnTo>
                  <a:lnTo>
                    <a:pt x="16579" y="1189"/>
                  </a:lnTo>
                  <a:lnTo>
                    <a:pt x="15925" y="1129"/>
                  </a:lnTo>
                  <a:lnTo>
                    <a:pt x="15331" y="951"/>
                  </a:lnTo>
                  <a:lnTo>
                    <a:pt x="14737" y="713"/>
                  </a:lnTo>
                  <a:lnTo>
                    <a:pt x="14262" y="416"/>
                  </a:lnTo>
                  <a:lnTo>
                    <a:pt x="13846" y="832"/>
                  </a:lnTo>
                  <a:lnTo>
                    <a:pt x="13489" y="1307"/>
                  </a:lnTo>
                  <a:lnTo>
                    <a:pt x="10697" y="6180"/>
                  </a:lnTo>
                  <a:lnTo>
                    <a:pt x="7904" y="1307"/>
                  </a:lnTo>
                  <a:lnTo>
                    <a:pt x="7547" y="832"/>
                  </a:lnTo>
                  <a:lnTo>
                    <a:pt x="7131" y="416"/>
                  </a:lnTo>
                  <a:lnTo>
                    <a:pt x="6656" y="713"/>
                  </a:lnTo>
                  <a:lnTo>
                    <a:pt x="6062" y="951"/>
                  </a:lnTo>
                  <a:lnTo>
                    <a:pt x="5468" y="1129"/>
                  </a:lnTo>
                  <a:lnTo>
                    <a:pt x="4873" y="1189"/>
                  </a:lnTo>
                  <a:lnTo>
                    <a:pt x="4457" y="1189"/>
                  </a:lnTo>
                  <a:lnTo>
                    <a:pt x="4042" y="1070"/>
                  </a:lnTo>
                  <a:lnTo>
                    <a:pt x="3685" y="1010"/>
                  </a:lnTo>
                  <a:lnTo>
                    <a:pt x="3328" y="832"/>
                  </a:lnTo>
                  <a:lnTo>
                    <a:pt x="2972" y="713"/>
                  </a:lnTo>
                  <a:lnTo>
                    <a:pt x="2675" y="476"/>
                  </a:lnTo>
                  <a:lnTo>
                    <a:pt x="2378" y="238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1"/>
            <p:cNvSpPr/>
            <p:nvPr/>
          </p:nvSpPr>
          <p:spPr>
            <a:xfrm>
              <a:off x="998675" y="2817375"/>
              <a:ext cx="534825" cy="249575"/>
            </a:xfrm>
            <a:custGeom>
              <a:avLst/>
              <a:gdLst/>
              <a:ahLst/>
              <a:cxnLst/>
              <a:rect l="l" t="t" r="r" b="b"/>
              <a:pathLst>
                <a:path w="21393" h="9983" fill="none" extrusionOk="0">
                  <a:moveTo>
                    <a:pt x="19312" y="0"/>
                  </a:moveTo>
                  <a:lnTo>
                    <a:pt x="19312" y="0"/>
                  </a:lnTo>
                  <a:lnTo>
                    <a:pt x="19015" y="238"/>
                  </a:lnTo>
                  <a:lnTo>
                    <a:pt x="18718" y="476"/>
                  </a:lnTo>
                  <a:lnTo>
                    <a:pt x="18421" y="713"/>
                  </a:lnTo>
                  <a:lnTo>
                    <a:pt x="18065" y="832"/>
                  </a:lnTo>
                  <a:lnTo>
                    <a:pt x="17708" y="1010"/>
                  </a:lnTo>
                  <a:lnTo>
                    <a:pt x="17352" y="1070"/>
                  </a:lnTo>
                  <a:lnTo>
                    <a:pt x="16936" y="1189"/>
                  </a:lnTo>
                  <a:lnTo>
                    <a:pt x="16579" y="1189"/>
                  </a:lnTo>
                  <a:lnTo>
                    <a:pt x="16579" y="1189"/>
                  </a:lnTo>
                  <a:lnTo>
                    <a:pt x="15925" y="1129"/>
                  </a:lnTo>
                  <a:lnTo>
                    <a:pt x="15331" y="951"/>
                  </a:lnTo>
                  <a:lnTo>
                    <a:pt x="14737" y="713"/>
                  </a:lnTo>
                  <a:lnTo>
                    <a:pt x="14262" y="416"/>
                  </a:lnTo>
                  <a:lnTo>
                    <a:pt x="14262" y="416"/>
                  </a:lnTo>
                  <a:lnTo>
                    <a:pt x="13846" y="832"/>
                  </a:lnTo>
                  <a:lnTo>
                    <a:pt x="13489" y="1307"/>
                  </a:lnTo>
                  <a:lnTo>
                    <a:pt x="10697" y="6180"/>
                  </a:lnTo>
                  <a:lnTo>
                    <a:pt x="7904" y="1307"/>
                  </a:lnTo>
                  <a:lnTo>
                    <a:pt x="7904" y="1307"/>
                  </a:lnTo>
                  <a:lnTo>
                    <a:pt x="7547" y="832"/>
                  </a:lnTo>
                  <a:lnTo>
                    <a:pt x="7131" y="416"/>
                  </a:lnTo>
                  <a:lnTo>
                    <a:pt x="7131" y="416"/>
                  </a:lnTo>
                  <a:lnTo>
                    <a:pt x="6656" y="713"/>
                  </a:lnTo>
                  <a:lnTo>
                    <a:pt x="6062" y="951"/>
                  </a:lnTo>
                  <a:lnTo>
                    <a:pt x="5468" y="1129"/>
                  </a:lnTo>
                  <a:lnTo>
                    <a:pt x="4873" y="1189"/>
                  </a:lnTo>
                  <a:lnTo>
                    <a:pt x="4873" y="1189"/>
                  </a:lnTo>
                  <a:lnTo>
                    <a:pt x="4457" y="1189"/>
                  </a:lnTo>
                  <a:lnTo>
                    <a:pt x="4042" y="1070"/>
                  </a:lnTo>
                  <a:lnTo>
                    <a:pt x="3685" y="1010"/>
                  </a:lnTo>
                  <a:lnTo>
                    <a:pt x="3328" y="832"/>
                  </a:lnTo>
                  <a:lnTo>
                    <a:pt x="2972" y="713"/>
                  </a:lnTo>
                  <a:lnTo>
                    <a:pt x="2675" y="476"/>
                  </a:lnTo>
                  <a:lnTo>
                    <a:pt x="2378" y="238"/>
                  </a:lnTo>
                  <a:lnTo>
                    <a:pt x="2081" y="0"/>
                  </a:lnTo>
                  <a:lnTo>
                    <a:pt x="2081" y="0"/>
                  </a:lnTo>
                  <a:lnTo>
                    <a:pt x="1665" y="238"/>
                  </a:lnTo>
                  <a:lnTo>
                    <a:pt x="1249" y="594"/>
                  </a:lnTo>
                  <a:lnTo>
                    <a:pt x="892" y="1010"/>
                  </a:lnTo>
                  <a:lnTo>
                    <a:pt x="595" y="1426"/>
                  </a:lnTo>
                  <a:lnTo>
                    <a:pt x="357" y="1902"/>
                  </a:lnTo>
                  <a:lnTo>
                    <a:pt x="179" y="2377"/>
                  </a:lnTo>
                  <a:lnTo>
                    <a:pt x="60" y="2912"/>
                  </a:lnTo>
                  <a:lnTo>
                    <a:pt x="1" y="3506"/>
                  </a:lnTo>
                  <a:lnTo>
                    <a:pt x="1" y="8497"/>
                  </a:lnTo>
                  <a:lnTo>
                    <a:pt x="1" y="8497"/>
                  </a:lnTo>
                  <a:lnTo>
                    <a:pt x="60" y="8794"/>
                  </a:lnTo>
                  <a:lnTo>
                    <a:pt x="120" y="9091"/>
                  </a:lnTo>
                  <a:lnTo>
                    <a:pt x="239" y="9329"/>
                  </a:lnTo>
                  <a:lnTo>
                    <a:pt x="417" y="9507"/>
                  </a:lnTo>
                  <a:lnTo>
                    <a:pt x="655" y="9686"/>
                  </a:lnTo>
                  <a:lnTo>
                    <a:pt x="892" y="9864"/>
                  </a:lnTo>
                  <a:lnTo>
                    <a:pt x="1189" y="9923"/>
                  </a:lnTo>
                  <a:lnTo>
                    <a:pt x="1486" y="9983"/>
                  </a:lnTo>
                  <a:lnTo>
                    <a:pt x="6715" y="9983"/>
                  </a:lnTo>
                  <a:lnTo>
                    <a:pt x="6715" y="9983"/>
                  </a:lnTo>
                  <a:lnTo>
                    <a:pt x="6953" y="9923"/>
                  </a:lnTo>
                  <a:lnTo>
                    <a:pt x="7131" y="9745"/>
                  </a:lnTo>
                  <a:lnTo>
                    <a:pt x="7250" y="9567"/>
                  </a:lnTo>
                  <a:lnTo>
                    <a:pt x="7310" y="9329"/>
                  </a:lnTo>
                  <a:lnTo>
                    <a:pt x="7310" y="5289"/>
                  </a:lnTo>
                  <a:lnTo>
                    <a:pt x="9627" y="9270"/>
                  </a:lnTo>
                  <a:lnTo>
                    <a:pt x="9627" y="9270"/>
                  </a:lnTo>
                  <a:lnTo>
                    <a:pt x="9746" y="9507"/>
                  </a:lnTo>
                  <a:lnTo>
                    <a:pt x="9924" y="9686"/>
                  </a:lnTo>
                  <a:lnTo>
                    <a:pt x="10162" y="9804"/>
                  </a:lnTo>
                  <a:lnTo>
                    <a:pt x="10399" y="9864"/>
                  </a:lnTo>
                  <a:lnTo>
                    <a:pt x="10399" y="9864"/>
                  </a:lnTo>
                  <a:lnTo>
                    <a:pt x="10637" y="9923"/>
                  </a:lnTo>
                  <a:lnTo>
                    <a:pt x="10875" y="9923"/>
                  </a:lnTo>
                  <a:lnTo>
                    <a:pt x="11112" y="9864"/>
                  </a:lnTo>
                  <a:lnTo>
                    <a:pt x="11350" y="9745"/>
                  </a:lnTo>
                  <a:lnTo>
                    <a:pt x="11350" y="9745"/>
                  </a:lnTo>
                  <a:lnTo>
                    <a:pt x="11588" y="9567"/>
                  </a:lnTo>
                  <a:lnTo>
                    <a:pt x="11766" y="9270"/>
                  </a:lnTo>
                  <a:lnTo>
                    <a:pt x="11766" y="9270"/>
                  </a:lnTo>
                  <a:lnTo>
                    <a:pt x="14083" y="5289"/>
                  </a:lnTo>
                  <a:lnTo>
                    <a:pt x="14083" y="9329"/>
                  </a:lnTo>
                  <a:lnTo>
                    <a:pt x="14083" y="9329"/>
                  </a:lnTo>
                  <a:lnTo>
                    <a:pt x="14143" y="9567"/>
                  </a:lnTo>
                  <a:lnTo>
                    <a:pt x="14262" y="9745"/>
                  </a:lnTo>
                  <a:lnTo>
                    <a:pt x="14440" y="9923"/>
                  </a:lnTo>
                  <a:lnTo>
                    <a:pt x="14737" y="9983"/>
                  </a:lnTo>
                  <a:lnTo>
                    <a:pt x="19907" y="9983"/>
                  </a:lnTo>
                  <a:lnTo>
                    <a:pt x="19907" y="9983"/>
                  </a:lnTo>
                  <a:lnTo>
                    <a:pt x="20204" y="9923"/>
                  </a:lnTo>
                  <a:lnTo>
                    <a:pt x="20501" y="9864"/>
                  </a:lnTo>
                  <a:lnTo>
                    <a:pt x="20738" y="9686"/>
                  </a:lnTo>
                  <a:lnTo>
                    <a:pt x="20976" y="9507"/>
                  </a:lnTo>
                  <a:lnTo>
                    <a:pt x="21154" y="9329"/>
                  </a:lnTo>
                  <a:lnTo>
                    <a:pt x="21273" y="9091"/>
                  </a:lnTo>
                  <a:lnTo>
                    <a:pt x="21392" y="8794"/>
                  </a:lnTo>
                  <a:lnTo>
                    <a:pt x="21392" y="8497"/>
                  </a:lnTo>
                  <a:lnTo>
                    <a:pt x="21392" y="3506"/>
                  </a:lnTo>
                  <a:lnTo>
                    <a:pt x="21392" y="3506"/>
                  </a:lnTo>
                  <a:lnTo>
                    <a:pt x="21333" y="2912"/>
                  </a:lnTo>
                  <a:lnTo>
                    <a:pt x="21273" y="2377"/>
                  </a:lnTo>
                  <a:lnTo>
                    <a:pt x="21036" y="1902"/>
                  </a:lnTo>
                  <a:lnTo>
                    <a:pt x="20798" y="1426"/>
                  </a:lnTo>
                  <a:lnTo>
                    <a:pt x="20501" y="1010"/>
                  </a:lnTo>
                  <a:lnTo>
                    <a:pt x="20144" y="594"/>
                  </a:lnTo>
                  <a:lnTo>
                    <a:pt x="19728" y="238"/>
                  </a:lnTo>
                  <a:lnTo>
                    <a:pt x="19312" y="0"/>
                  </a:lnTo>
                  <a:lnTo>
                    <a:pt x="19312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1"/>
            <p:cNvSpPr/>
            <p:nvPr/>
          </p:nvSpPr>
          <p:spPr>
            <a:xfrm>
              <a:off x="1481475" y="2817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1"/>
            <p:cNvSpPr/>
            <p:nvPr/>
          </p:nvSpPr>
          <p:spPr>
            <a:xfrm>
              <a:off x="1349275" y="2689625"/>
              <a:ext cx="126275" cy="126275"/>
            </a:xfrm>
            <a:custGeom>
              <a:avLst/>
              <a:gdLst/>
              <a:ahLst/>
              <a:cxnLst/>
              <a:rect l="l" t="t" r="r" b="b"/>
              <a:pathLst>
                <a:path w="5051" h="5051" extrusionOk="0">
                  <a:moveTo>
                    <a:pt x="2555" y="0"/>
                  </a:moveTo>
                  <a:lnTo>
                    <a:pt x="2020" y="59"/>
                  </a:lnTo>
                  <a:lnTo>
                    <a:pt x="1545" y="238"/>
                  </a:lnTo>
                  <a:lnTo>
                    <a:pt x="1129" y="475"/>
                  </a:lnTo>
                  <a:lnTo>
                    <a:pt x="772" y="773"/>
                  </a:lnTo>
                  <a:lnTo>
                    <a:pt x="475" y="1129"/>
                  </a:lnTo>
                  <a:lnTo>
                    <a:pt x="238" y="1545"/>
                  </a:lnTo>
                  <a:lnTo>
                    <a:pt x="59" y="2020"/>
                  </a:lnTo>
                  <a:lnTo>
                    <a:pt x="0" y="2555"/>
                  </a:lnTo>
                  <a:lnTo>
                    <a:pt x="59" y="3030"/>
                  </a:lnTo>
                  <a:lnTo>
                    <a:pt x="238" y="3506"/>
                  </a:lnTo>
                  <a:lnTo>
                    <a:pt x="475" y="3922"/>
                  </a:lnTo>
                  <a:lnTo>
                    <a:pt x="772" y="4278"/>
                  </a:lnTo>
                  <a:lnTo>
                    <a:pt x="1129" y="4635"/>
                  </a:lnTo>
                  <a:lnTo>
                    <a:pt x="1545" y="4813"/>
                  </a:lnTo>
                  <a:lnTo>
                    <a:pt x="2020" y="4991"/>
                  </a:lnTo>
                  <a:lnTo>
                    <a:pt x="2555" y="5051"/>
                  </a:lnTo>
                  <a:lnTo>
                    <a:pt x="3030" y="4991"/>
                  </a:lnTo>
                  <a:lnTo>
                    <a:pt x="3506" y="4813"/>
                  </a:lnTo>
                  <a:lnTo>
                    <a:pt x="3922" y="4635"/>
                  </a:lnTo>
                  <a:lnTo>
                    <a:pt x="4278" y="4278"/>
                  </a:lnTo>
                  <a:lnTo>
                    <a:pt x="4575" y="3922"/>
                  </a:lnTo>
                  <a:lnTo>
                    <a:pt x="4813" y="3506"/>
                  </a:lnTo>
                  <a:lnTo>
                    <a:pt x="4991" y="3030"/>
                  </a:lnTo>
                  <a:lnTo>
                    <a:pt x="5051" y="2555"/>
                  </a:lnTo>
                  <a:lnTo>
                    <a:pt x="4991" y="2020"/>
                  </a:lnTo>
                  <a:lnTo>
                    <a:pt x="4813" y="1545"/>
                  </a:lnTo>
                  <a:lnTo>
                    <a:pt x="4575" y="1129"/>
                  </a:lnTo>
                  <a:lnTo>
                    <a:pt x="4278" y="773"/>
                  </a:lnTo>
                  <a:lnTo>
                    <a:pt x="3922" y="475"/>
                  </a:lnTo>
                  <a:lnTo>
                    <a:pt x="3506" y="238"/>
                  </a:lnTo>
                  <a:lnTo>
                    <a:pt x="3030" y="59"/>
                  </a:lnTo>
                  <a:lnTo>
                    <a:pt x="255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1"/>
            <p:cNvSpPr/>
            <p:nvPr/>
          </p:nvSpPr>
          <p:spPr>
            <a:xfrm>
              <a:off x="1349275" y="2689625"/>
              <a:ext cx="126275" cy="126275"/>
            </a:xfrm>
            <a:custGeom>
              <a:avLst/>
              <a:gdLst/>
              <a:ahLst/>
              <a:cxnLst/>
              <a:rect l="l" t="t" r="r" b="b"/>
              <a:pathLst>
                <a:path w="5051" h="5051" fill="none" extrusionOk="0">
                  <a:moveTo>
                    <a:pt x="5051" y="2555"/>
                  </a:moveTo>
                  <a:lnTo>
                    <a:pt x="5051" y="2555"/>
                  </a:lnTo>
                  <a:lnTo>
                    <a:pt x="4991" y="3030"/>
                  </a:lnTo>
                  <a:lnTo>
                    <a:pt x="4813" y="3506"/>
                  </a:lnTo>
                  <a:lnTo>
                    <a:pt x="4575" y="3922"/>
                  </a:lnTo>
                  <a:lnTo>
                    <a:pt x="4278" y="4278"/>
                  </a:lnTo>
                  <a:lnTo>
                    <a:pt x="3922" y="4635"/>
                  </a:lnTo>
                  <a:lnTo>
                    <a:pt x="3506" y="4813"/>
                  </a:lnTo>
                  <a:lnTo>
                    <a:pt x="3030" y="4991"/>
                  </a:lnTo>
                  <a:lnTo>
                    <a:pt x="2555" y="5051"/>
                  </a:lnTo>
                  <a:lnTo>
                    <a:pt x="2555" y="5051"/>
                  </a:lnTo>
                  <a:lnTo>
                    <a:pt x="2020" y="4991"/>
                  </a:lnTo>
                  <a:lnTo>
                    <a:pt x="1545" y="4813"/>
                  </a:lnTo>
                  <a:lnTo>
                    <a:pt x="1129" y="4635"/>
                  </a:lnTo>
                  <a:lnTo>
                    <a:pt x="772" y="4278"/>
                  </a:lnTo>
                  <a:lnTo>
                    <a:pt x="475" y="3922"/>
                  </a:lnTo>
                  <a:lnTo>
                    <a:pt x="238" y="3506"/>
                  </a:lnTo>
                  <a:lnTo>
                    <a:pt x="59" y="3030"/>
                  </a:lnTo>
                  <a:lnTo>
                    <a:pt x="0" y="2555"/>
                  </a:lnTo>
                  <a:lnTo>
                    <a:pt x="0" y="2555"/>
                  </a:lnTo>
                  <a:lnTo>
                    <a:pt x="59" y="2020"/>
                  </a:lnTo>
                  <a:lnTo>
                    <a:pt x="238" y="1545"/>
                  </a:lnTo>
                  <a:lnTo>
                    <a:pt x="475" y="1129"/>
                  </a:lnTo>
                  <a:lnTo>
                    <a:pt x="772" y="773"/>
                  </a:lnTo>
                  <a:lnTo>
                    <a:pt x="1129" y="475"/>
                  </a:lnTo>
                  <a:lnTo>
                    <a:pt x="1545" y="238"/>
                  </a:lnTo>
                  <a:lnTo>
                    <a:pt x="2020" y="59"/>
                  </a:lnTo>
                  <a:lnTo>
                    <a:pt x="2555" y="0"/>
                  </a:lnTo>
                  <a:lnTo>
                    <a:pt x="2555" y="0"/>
                  </a:lnTo>
                  <a:lnTo>
                    <a:pt x="3030" y="59"/>
                  </a:lnTo>
                  <a:lnTo>
                    <a:pt x="3506" y="238"/>
                  </a:lnTo>
                  <a:lnTo>
                    <a:pt x="3922" y="475"/>
                  </a:lnTo>
                  <a:lnTo>
                    <a:pt x="4278" y="773"/>
                  </a:lnTo>
                  <a:lnTo>
                    <a:pt x="4575" y="1129"/>
                  </a:lnTo>
                  <a:lnTo>
                    <a:pt x="4813" y="1545"/>
                  </a:lnTo>
                  <a:lnTo>
                    <a:pt x="4991" y="2020"/>
                  </a:lnTo>
                  <a:lnTo>
                    <a:pt x="5051" y="2555"/>
                  </a:lnTo>
                  <a:lnTo>
                    <a:pt x="5051" y="2555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1"/>
            <p:cNvSpPr/>
            <p:nvPr/>
          </p:nvSpPr>
          <p:spPr>
            <a:xfrm>
              <a:off x="1475525" y="2753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51"/>
          <p:cNvGrpSpPr/>
          <p:nvPr/>
        </p:nvGrpSpPr>
        <p:grpSpPr>
          <a:xfrm>
            <a:off x="7873323" y="865430"/>
            <a:ext cx="441798" cy="441798"/>
            <a:chOff x="4748075" y="3353625"/>
            <a:chExt cx="534800" cy="534800"/>
          </a:xfrm>
        </p:grpSpPr>
        <p:sp>
          <p:nvSpPr>
            <p:cNvPr id="1208" name="Google Shape;1208;p51"/>
            <p:cNvSpPr/>
            <p:nvPr/>
          </p:nvSpPr>
          <p:spPr>
            <a:xfrm>
              <a:off x="5116475" y="3419000"/>
              <a:ext cx="114425" cy="114400"/>
            </a:xfrm>
            <a:custGeom>
              <a:avLst/>
              <a:gdLst/>
              <a:ahLst/>
              <a:cxnLst/>
              <a:rect l="l" t="t" r="r" b="b"/>
              <a:pathLst>
                <a:path w="4577" h="4576" extrusionOk="0">
                  <a:moveTo>
                    <a:pt x="1783" y="0"/>
                  </a:moveTo>
                  <a:lnTo>
                    <a:pt x="1367" y="178"/>
                  </a:lnTo>
                  <a:lnTo>
                    <a:pt x="1011" y="357"/>
                  </a:lnTo>
                  <a:lnTo>
                    <a:pt x="654" y="654"/>
                  </a:lnTo>
                  <a:lnTo>
                    <a:pt x="357" y="1010"/>
                  </a:lnTo>
                  <a:lnTo>
                    <a:pt x="179" y="1367"/>
                  </a:lnTo>
                  <a:lnTo>
                    <a:pt x="1" y="1783"/>
                  </a:lnTo>
                  <a:lnTo>
                    <a:pt x="1" y="2258"/>
                  </a:lnTo>
                  <a:lnTo>
                    <a:pt x="1" y="2733"/>
                  </a:lnTo>
                  <a:lnTo>
                    <a:pt x="179" y="3149"/>
                  </a:lnTo>
                  <a:lnTo>
                    <a:pt x="357" y="3565"/>
                  </a:lnTo>
                  <a:lnTo>
                    <a:pt x="654" y="3922"/>
                  </a:lnTo>
                  <a:lnTo>
                    <a:pt x="1011" y="4160"/>
                  </a:lnTo>
                  <a:lnTo>
                    <a:pt x="1367" y="4397"/>
                  </a:lnTo>
                  <a:lnTo>
                    <a:pt x="1783" y="4516"/>
                  </a:lnTo>
                  <a:lnTo>
                    <a:pt x="2259" y="4575"/>
                  </a:lnTo>
                  <a:lnTo>
                    <a:pt x="2734" y="4516"/>
                  </a:lnTo>
                  <a:lnTo>
                    <a:pt x="3150" y="4397"/>
                  </a:lnTo>
                  <a:lnTo>
                    <a:pt x="3566" y="4160"/>
                  </a:lnTo>
                  <a:lnTo>
                    <a:pt x="3922" y="3922"/>
                  </a:lnTo>
                  <a:lnTo>
                    <a:pt x="4160" y="3565"/>
                  </a:lnTo>
                  <a:lnTo>
                    <a:pt x="4398" y="3149"/>
                  </a:lnTo>
                  <a:lnTo>
                    <a:pt x="4517" y="2733"/>
                  </a:lnTo>
                  <a:lnTo>
                    <a:pt x="4576" y="2258"/>
                  </a:lnTo>
                  <a:lnTo>
                    <a:pt x="4517" y="1783"/>
                  </a:lnTo>
                  <a:lnTo>
                    <a:pt x="4398" y="1367"/>
                  </a:lnTo>
                  <a:lnTo>
                    <a:pt x="4160" y="1010"/>
                  </a:lnTo>
                  <a:lnTo>
                    <a:pt x="3922" y="654"/>
                  </a:lnTo>
                  <a:lnTo>
                    <a:pt x="3566" y="357"/>
                  </a:lnTo>
                  <a:lnTo>
                    <a:pt x="3150" y="178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1"/>
            <p:cNvSpPr/>
            <p:nvPr/>
          </p:nvSpPr>
          <p:spPr>
            <a:xfrm>
              <a:off x="5116475" y="3419000"/>
              <a:ext cx="114425" cy="114400"/>
            </a:xfrm>
            <a:custGeom>
              <a:avLst/>
              <a:gdLst/>
              <a:ahLst/>
              <a:cxnLst/>
              <a:rect l="l" t="t" r="r" b="b"/>
              <a:pathLst>
                <a:path w="4577" h="4576" fill="none" extrusionOk="0">
                  <a:moveTo>
                    <a:pt x="4576" y="2258"/>
                  </a:moveTo>
                  <a:lnTo>
                    <a:pt x="4576" y="2258"/>
                  </a:lnTo>
                  <a:lnTo>
                    <a:pt x="4517" y="2733"/>
                  </a:lnTo>
                  <a:lnTo>
                    <a:pt x="4398" y="3149"/>
                  </a:lnTo>
                  <a:lnTo>
                    <a:pt x="4160" y="3565"/>
                  </a:lnTo>
                  <a:lnTo>
                    <a:pt x="3922" y="3922"/>
                  </a:lnTo>
                  <a:lnTo>
                    <a:pt x="3566" y="4160"/>
                  </a:lnTo>
                  <a:lnTo>
                    <a:pt x="3150" y="4397"/>
                  </a:lnTo>
                  <a:lnTo>
                    <a:pt x="2734" y="4516"/>
                  </a:lnTo>
                  <a:lnTo>
                    <a:pt x="2259" y="4575"/>
                  </a:lnTo>
                  <a:lnTo>
                    <a:pt x="2259" y="4575"/>
                  </a:lnTo>
                  <a:lnTo>
                    <a:pt x="1783" y="4516"/>
                  </a:lnTo>
                  <a:lnTo>
                    <a:pt x="1367" y="4397"/>
                  </a:lnTo>
                  <a:lnTo>
                    <a:pt x="1011" y="4160"/>
                  </a:lnTo>
                  <a:lnTo>
                    <a:pt x="654" y="3922"/>
                  </a:lnTo>
                  <a:lnTo>
                    <a:pt x="357" y="3565"/>
                  </a:lnTo>
                  <a:lnTo>
                    <a:pt x="179" y="3149"/>
                  </a:lnTo>
                  <a:lnTo>
                    <a:pt x="1" y="2733"/>
                  </a:lnTo>
                  <a:lnTo>
                    <a:pt x="1" y="2258"/>
                  </a:lnTo>
                  <a:lnTo>
                    <a:pt x="1" y="2258"/>
                  </a:lnTo>
                  <a:lnTo>
                    <a:pt x="1" y="1783"/>
                  </a:lnTo>
                  <a:lnTo>
                    <a:pt x="179" y="1367"/>
                  </a:lnTo>
                  <a:lnTo>
                    <a:pt x="357" y="1010"/>
                  </a:lnTo>
                  <a:lnTo>
                    <a:pt x="654" y="654"/>
                  </a:lnTo>
                  <a:lnTo>
                    <a:pt x="1011" y="357"/>
                  </a:lnTo>
                  <a:lnTo>
                    <a:pt x="1367" y="178"/>
                  </a:lnTo>
                  <a:lnTo>
                    <a:pt x="1783" y="0"/>
                  </a:lnTo>
                  <a:lnTo>
                    <a:pt x="2259" y="0"/>
                  </a:lnTo>
                  <a:lnTo>
                    <a:pt x="2259" y="0"/>
                  </a:lnTo>
                  <a:lnTo>
                    <a:pt x="2734" y="0"/>
                  </a:lnTo>
                  <a:lnTo>
                    <a:pt x="3150" y="178"/>
                  </a:lnTo>
                  <a:lnTo>
                    <a:pt x="3566" y="357"/>
                  </a:lnTo>
                  <a:lnTo>
                    <a:pt x="3922" y="654"/>
                  </a:lnTo>
                  <a:lnTo>
                    <a:pt x="4160" y="1010"/>
                  </a:lnTo>
                  <a:lnTo>
                    <a:pt x="4398" y="1367"/>
                  </a:lnTo>
                  <a:lnTo>
                    <a:pt x="4517" y="1783"/>
                  </a:lnTo>
                  <a:lnTo>
                    <a:pt x="4576" y="2258"/>
                  </a:lnTo>
                  <a:lnTo>
                    <a:pt x="4576" y="2258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1"/>
            <p:cNvSpPr/>
            <p:nvPr/>
          </p:nvSpPr>
          <p:spPr>
            <a:xfrm>
              <a:off x="5230875" y="3475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1"/>
            <p:cNvSpPr/>
            <p:nvPr/>
          </p:nvSpPr>
          <p:spPr>
            <a:xfrm>
              <a:off x="5063000" y="3531900"/>
              <a:ext cx="219875" cy="356525"/>
            </a:xfrm>
            <a:custGeom>
              <a:avLst/>
              <a:gdLst/>
              <a:ahLst/>
              <a:cxnLst/>
              <a:rect l="l" t="t" r="r" b="b"/>
              <a:pathLst>
                <a:path w="8795" h="14261" extrusionOk="0">
                  <a:moveTo>
                    <a:pt x="1664" y="0"/>
                  </a:moveTo>
                  <a:lnTo>
                    <a:pt x="1308" y="238"/>
                  </a:lnTo>
                  <a:lnTo>
                    <a:pt x="1011" y="475"/>
                  </a:lnTo>
                  <a:lnTo>
                    <a:pt x="714" y="832"/>
                  </a:lnTo>
                  <a:lnTo>
                    <a:pt x="476" y="1129"/>
                  </a:lnTo>
                  <a:lnTo>
                    <a:pt x="298" y="1545"/>
                  </a:lnTo>
                  <a:lnTo>
                    <a:pt x="119" y="1901"/>
                  </a:lnTo>
                  <a:lnTo>
                    <a:pt x="60" y="2317"/>
                  </a:lnTo>
                  <a:lnTo>
                    <a:pt x="1" y="2793"/>
                  </a:lnTo>
                  <a:lnTo>
                    <a:pt x="1" y="6001"/>
                  </a:lnTo>
                  <a:lnTo>
                    <a:pt x="60" y="6299"/>
                  </a:lnTo>
                  <a:lnTo>
                    <a:pt x="119" y="6536"/>
                  </a:lnTo>
                  <a:lnTo>
                    <a:pt x="238" y="6774"/>
                  </a:lnTo>
                  <a:lnTo>
                    <a:pt x="357" y="7012"/>
                  </a:lnTo>
                  <a:lnTo>
                    <a:pt x="595" y="7190"/>
                  </a:lnTo>
                  <a:lnTo>
                    <a:pt x="773" y="7309"/>
                  </a:lnTo>
                  <a:lnTo>
                    <a:pt x="1011" y="7428"/>
                  </a:lnTo>
                  <a:lnTo>
                    <a:pt x="1308" y="7487"/>
                  </a:lnTo>
                  <a:lnTo>
                    <a:pt x="1308" y="12775"/>
                  </a:lnTo>
                  <a:lnTo>
                    <a:pt x="1308" y="13072"/>
                  </a:lnTo>
                  <a:lnTo>
                    <a:pt x="1367" y="13369"/>
                  </a:lnTo>
                  <a:lnTo>
                    <a:pt x="1546" y="13607"/>
                  </a:lnTo>
                  <a:lnTo>
                    <a:pt x="1724" y="13845"/>
                  </a:lnTo>
                  <a:lnTo>
                    <a:pt x="1902" y="14023"/>
                  </a:lnTo>
                  <a:lnTo>
                    <a:pt x="2199" y="14142"/>
                  </a:lnTo>
                  <a:lnTo>
                    <a:pt x="2437" y="14201"/>
                  </a:lnTo>
                  <a:lnTo>
                    <a:pt x="2734" y="14261"/>
                  </a:lnTo>
                  <a:lnTo>
                    <a:pt x="3804" y="14261"/>
                  </a:lnTo>
                  <a:lnTo>
                    <a:pt x="3804" y="8141"/>
                  </a:lnTo>
                  <a:lnTo>
                    <a:pt x="3863" y="7903"/>
                  </a:lnTo>
                  <a:lnTo>
                    <a:pt x="3982" y="7665"/>
                  </a:lnTo>
                  <a:lnTo>
                    <a:pt x="4160" y="7546"/>
                  </a:lnTo>
                  <a:lnTo>
                    <a:pt x="4398" y="7487"/>
                  </a:lnTo>
                  <a:lnTo>
                    <a:pt x="4635" y="7546"/>
                  </a:lnTo>
                  <a:lnTo>
                    <a:pt x="4873" y="7665"/>
                  </a:lnTo>
                  <a:lnTo>
                    <a:pt x="4992" y="7903"/>
                  </a:lnTo>
                  <a:lnTo>
                    <a:pt x="5051" y="8141"/>
                  </a:lnTo>
                  <a:lnTo>
                    <a:pt x="5051" y="14261"/>
                  </a:lnTo>
                  <a:lnTo>
                    <a:pt x="6061" y="14261"/>
                  </a:lnTo>
                  <a:lnTo>
                    <a:pt x="6359" y="14201"/>
                  </a:lnTo>
                  <a:lnTo>
                    <a:pt x="6656" y="14142"/>
                  </a:lnTo>
                  <a:lnTo>
                    <a:pt x="6893" y="14023"/>
                  </a:lnTo>
                  <a:lnTo>
                    <a:pt x="7131" y="13845"/>
                  </a:lnTo>
                  <a:lnTo>
                    <a:pt x="7309" y="13607"/>
                  </a:lnTo>
                  <a:lnTo>
                    <a:pt x="7428" y="13369"/>
                  </a:lnTo>
                  <a:lnTo>
                    <a:pt x="7488" y="13072"/>
                  </a:lnTo>
                  <a:lnTo>
                    <a:pt x="7547" y="12775"/>
                  </a:lnTo>
                  <a:lnTo>
                    <a:pt x="7547" y="7487"/>
                  </a:lnTo>
                  <a:lnTo>
                    <a:pt x="7785" y="7428"/>
                  </a:lnTo>
                  <a:lnTo>
                    <a:pt x="8022" y="7309"/>
                  </a:lnTo>
                  <a:lnTo>
                    <a:pt x="8260" y="7190"/>
                  </a:lnTo>
                  <a:lnTo>
                    <a:pt x="8438" y="7012"/>
                  </a:lnTo>
                  <a:lnTo>
                    <a:pt x="8617" y="6774"/>
                  </a:lnTo>
                  <a:lnTo>
                    <a:pt x="8676" y="6536"/>
                  </a:lnTo>
                  <a:lnTo>
                    <a:pt x="8795" y="6299"/>
                  </a:lnTo>
                  <a:lnTo>
                    <a:pt x="8795" y="6001"/>
                  </a:lnTo>
                  <a:lnTo>
                    <a:pt x="8795" y="2793"/>
                  </a:lnTo>
                  <a:lnTo>
                    <a:pt x="8795" y="2317"/>
                  </a:lnTo>
                  <a:lnTo>
                    <a:pt x="8676" y="1901"/>
                  </a:lnTo>
                  <a:lnTo>
                    <a:pt x="8557" y="1545"/>
                  </a:lnTo>
                  <a:lnTo>
                    <a:pt x="8319" y="1129"/>
                  </a:lnTo>
                  <a:lnTo>
                    <a:pt x="8082" y="832"/>
                  </a:lnTo>
                  <a:lnTo>
                    <a:pt x="7844" y="475"/>
                  </a:lnTo>
                  <a:lnTo>
                    <a:pt x="7488" y="238"/>
                  </a:lnTo>
                  <a:lnTo>
                    <a:pt x="7131" y="0"/>
                  </a:lnTo>
                  <a:lnTo>
                    <a:pt x="6893" y="297"/>
                  </a:lnTo>
                  <a:lnTo>
                    <a:pt x="6596" y="535"/>
                  </a:lnTo>
                  <a:lnTo>
                    <a:pt x="6299" y="773"/>
                  </a:lnTo>
                  <a:lnTo>
                    <a:pt x="5943" y="951"/>
                  </a:lnTo>
                  <a:lnTo>
                    <a:pt x="5586" y="1129"/>
                  </a:lnTo>
                  <a:lnTo>
                    <a:pt x="5230" y="1188"/>
                  </a:lnTo>
                  <a:lnTo>
                    <a:pt x="4814" y="1307"/>
                  </a:lnTo>
                  <a:lnTo>
                    <a:pt x="3982" y="1307"/>
                  </a:lnTo>
                  <a:lnTo>
                    <a:pt x="3625" y="1188"/>
                  </a:lnTo>
                  <a:lnTo>
                    <a:pt x="3209" y="1129"/>
                  </a:lnTo>
                  <a:lnTo>
                    <a:pt x="2853" y="951"/>
                  </a:lnTo>
                  <a:lnTo>
                    <a:pt x="2556" y="773"/>
                  </a:lnTo>
                  <a:lnTo>
                    <a:pt x="2199" y="535"/>
                  </a:lnTo>
                  <a:lnTo>
                    <a:pt x="1902" y="297"/>
                  </a:lnTo>
                  <a:lnTo>
                    <a:pt x="16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1"/>
            <p:cNvSpPr/>
            <p:nvPr/>
          </p:nvSpPr>
          <p:spPr>
            <a:xfrm>
              <a:off x="5063000" y="3531900"/>
              <a:ext cx="219875" cy="356525"/>
            </a:xfrm>
            <a:custGeom>
              <a:avLst/>
              <a:gdLst/>
              <a:ahLst/>
              <a:cxnLst/>
              <a:rect l="l" t="t" r="r" b="b"/>
              <a:pathLst>
                <a:path w="8795" h="14261" fill="none" extrusionOk="0">
                  <a:moveTo>
                    <a:pt x="7131" y="0"/>
                  </a:moveTo>
                  <a:lnTo>
                    <a:pt x="7131" y="0"/>
                  </a:lnTo>
                  <a:lnTo>
                    <a:pt x="6893" y="297"/>
                  </a:lnTo>
                  <a:lnTo>
                    <a:pt x="6596" y="535"/>
                  </a:lnTo>
                  <a:lnTo>
                    <a:pt x="6299" y="773"/>
                  </a:lnTo>
                  <a:lnTo>
                    <a:pt x="5943" y="951"/>
                  </a:lnTo>
                  <a:lnTo>
                    <a:pt x="5586" y="1129"/>
                  </a:lnTo>
                  <a:lnTo>
                    <a:pt x="5230" y="1188"/>
                  </a:lnTo>
                  <a:lnTo>
                    <a:pt x="4814" y="1307"/>
                  </a:lnTo>
                  <a:lnTo>
                    <a:pt x="4398" y="1307"/>
                  </a:lnTo>
                  <a:lnTo>
                    <a:pt x="4398" y="1307"/>
                  </a:lnTo>
                  <a:lnTo>
                    <a:pt x="3982" y="1307"/>
                  </a:lnTo>
                  <a:lnTo>
                    <a:pt x="3625" y="1188"/>
                  </a:lnTo>
                  <a:lnTo>
                    <a:pt x="3209" y="1129"/>
                  </a:lnTo>
                  <a:lnTo>
                    <a:pt x="2853" y="951"/>
                  </a:lnTo>
                  <a:lnTo>
                    <a:pt x="2556" y="773"/>
                  </a:lnTo>
                  <a:lnTo>
                    <a:pt x="2199" y="535"/>
                  </a:lnTo>
                  <a:lnTo>
                    <a:pt x="1902" y="297"/>
                  </a:lnTo>
                  <a:lnTo>
                    <a:pt x="1664" y="0"/>
                  </a:lnTo>
                  <a:lnTo>
                    <a:pt x="1664" y="0"/>
                  </a:lnTo>
                  <a:lnTo>
                    <a:pt x="1308" y="238"/>
                  </a:lnTo>
                  <a:lnTo>
                    <a:pt x="1011" y="475"/>
                  </a:lnTo>
                  <a:lnTo>
                    <a:pt x="714" y="832"/>
                  </a:lnTo>
                  <a:lnTo>
                    <a:pt x="476" y="1129"/>
                  </a:lnTo>
                  <a:lnTo>
                    <a:pt x="298" y="1545"/>
                  </a:lnTo>
                  <a:lnTo>
                    <a:pt x="119" y="1901"/>
                  </a:lnTo>
                  <a:lnTo>
                    <a:pt x="60" y="2317"/>
                  </a:lnTo>
                  <a:lnTo>
                    <a:pt x="1" y="2793"/>
                  </a:lnTo>
                  <a:lnTo>
                    <a:pt x="1" y="6001"/>
                  </a:lnTo>
                  <a:lnTo>
                    <a:pt x="1" y="6001"/>
                  </a:lnTo>
                  <a:lnTo>
                    <a:pt x="60" y="6299"/>
                  </a:lnTo>
                  <a:lnTo>
                    <a:pt x="119" y="6536"/>
                  </a:lnTo>
                  <a:lnTo>
                    <a:pt x="238" y="6774"/>
                  </a:lnTo>
                  <a:lnTo>
                    <a:pt x="357" y="7012"/>
                  </a:lnTo>
                  <a:lnTo>
                    <a:pt x="595" y="7190"/>
                  </a:lnTo>
                  <a:lnTo>
                    <a:pt x="773" y="7309"/>
                  </a:lnTo>
                  <a:lnTo>
                    <a:pt x="1011" y="7428"/>
                  </a:lnTo>
                  <a:lnTo>
                    <a:pt x="1308" y="7487"/>
                  </a:lnTo>
                  <a:lnTo>
                    <a:pt x="1308" y="12775"/>
                  </a:lnTo>
                  <a:lnTo>
                    <a:pt x="1308" y="12775"/>
                  </a:lnTo>
                  <a:lnTo>
                    <a:pt x="1308" y="13072"/>
                  </a:lnTo>
                  <a:lnTo>
                    <a:pt x="1367" y="13369"/>
                  </a:lnTo>
                  <a:lnTo>
                    <a:pt x="1546" y="13607"/>
                  </a:lnTo>
                  <a:lnTo>
                    <a:pt x="1724" y="13845"/>
                  </a:lnTo>
                  <a:lnTo>
                    <a:pt x="1902" y="14023"/>
                  </a:lnTo>
                  <a:lnTo>
                    <a:pt x="2199" y="14142"/>
                  </a:lnTo>
                  <a:lnTo>
                    <a:pt x="2437" y="14201"/>
                  </a:lnTo>
                  <a:lnTo>
                    <a:pt x="2734" y="14261"/>
                  </a:lnTo>
                  <a:lnTo>
                    <a:pt x="3804" y="14261"/>
                  </a:lnTo>
                  <a:lnTo>
                    <a:pt x="3804" y="8141"/>
                  </a:lnTo>
                  <a:lnTo>
                    <a:pt x="3804" y="8141"/>
                  </a:lnTo>
                  <a:lnTo>
                    <a:pt x="3863" y="7903"/>
                  </a:lnTo>
                  <a:lnTo>
                    <a:pt x="3982" y="7665"/>
                  </a:lnTo>
                  <a:lnTo>
                    <a:pt x="4160" y="7546"/>
                  </a:lnTo>
                  <a:lnTo>
                    <a:pt x="4398" y="7487"/>
                  </a:lnTo>
                  <a:lnTo>
                    <a:pt x="4398" y="7487"/>
                  </a:lnTo>
                  <a:lnTo>
                    <a:pt x="4635" y="7546"/>
                  </a:lnTo>
                  <a:lnTo>
                    <a:pt x="4873" y="7665"/>
                  </a:lnTo>
                  <a:lnTo>
                    <a:pt x="4992" y="7903"/>
                  </a:lnTo>
                  <a:lnTo>
                    <a:pt x="5051" y="8141"/>
                  </a:lnTo>
                  <a:lnTo>
                    <a:pt x="5051" y="14261"/>
                  </a:lnTo>
                  <a:lnTo>
                    <a:pt x="6061" y="14261"/>
                  </a:lnTo>
                  <a:lnTo>
                    <a:pt x="6061" y="14261"/>
                  </a:lnTo>
                  <a:lnTo>
                    <a:pt x="6359" y="14201"/>
                  </a:lnTo>
                  <a:lnTo>
                    <a:pt x="6656" y="14142"/>
                  </a:lnTo>
                  <a:lnTo>
                    <a:pt x="6893" y="14023"/>
                  </a:lnTo>
                  <a:lnTo>
                    <a:pt x="7131" y="13845"/>
                  </a:lnTo>
                  <a:lnTo>
                    <a:pt x="7309" y="13607"/>
                  </a:lnTo>
                  <a:lnTo>
                    <a:pt x="7428" y="13369"/>
                  </a:lnTo>
                  <a:lnTo>
                    <a:pt x="7488" y="13072"/>
                  </a:lnTo>
                  <a:lnTo>
                    <a:pt x="7547" y="12775"/>
                  </a:lnTo>
                  <a:lnTo>
                    <a:pt x="7547" y="7487"/>
                  </a:lnTo>
                  <a:lnTo>
                    <a:pt x="7547" y="7487"/>
                  </a:lnTo>
                  <a:lnTo>
                    <a:pt x="7785" y="7428"/>
                  </a:lnTo>
                  <a:lnTo>
                    <a:pt x="8022" y="7309"/>
                  </a:lnTo>
                  <a:lnTo>
                    <a:pt x="8260" y="7190"/>
                  </a:lnTo>
                  <a:lnTo>
                    <a:pt x="8438" y="7012"/>
                  </a:lnTo>
                  <a:lnTo>
                    <a:pt x="8617" y="6774"/>
                  </a:lnTo>
                  <a:lnTo>
                    <a:pt x="8676" y="6536"/>
                  </a:lnTo>
                  <a:lnTo>
                    <a:pt x="8795" y="6299"/>
                  </a:lnTo>
                  <a:lnTo>
                    <a:pt x="8795" y="6001"/>
                  </a:lnTo>
                  <a:lnTo>
                    <a:pt x="8795" y="2793"/>
                  </a:lnTo>
                  <a:lnTo>
                    <a:pt x="8795" y="2793"/>
                  </a:lnTo>
                  <a:lnTo>
                    <a:pt x="8795" y="2317"/>
                  </a:lnTo>
                  <a:lnTo>
                    <a:pt x="8676" y="1901"/>
                  </a:lnTo>
                  <a:lnTo>
                    <a:pt x="8557" y="1545"/>
                  </a:lnTo>
                  <a:lnTo>
                    <a:pt x="8319" y="1129"/>
                  </a:lnTo>
                  <a:lnTo>
                    <a:pt x="8082" y="832"/>
                  </a:lnTo>
                  <a:lnTo>
                    <a:pt x="7844" y="475"/>
                  </a:lnTo>
                  <a:lnTo>
                    <a:pt x="7488" y="238"/>
                  </a:lnTo>
                  <a:lnTo>
                    <a:pt x="7131" y="0"/>
                  </a:lnTo>
                  <a:lnTo>
                    <a:pt x="7131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1"/>
            <p:cNvSpPr/>
            <p:nvPr/>
          </p:nvSpPr>
          <p:spPr>
            <a:xfrm>
              <a:off x="5241275" y="3531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1"/>
            <p:cNvSpPr/>
            <p:nvPr/>
          </p:nvSpPr>
          <p:spPr>
            <a:xfrm>
              <a:off x="4748075" y="3753225"/>
              <a:ext cx="114400" cy="135200"/>
            </a:xfrm>
            <a:custGeom>
              <a:avLst/>
              <a:gdLst/>
              <a:ahLst/>
              <a:cxnLst/>
              <a:rect l="l" t="t" r="r" b="b"/>
              <a:pathLst>
                <a:path w="4576" h="5408" extrusionOk="0">
                  <a:moveTo>
                    <a:pt x="417" y="1"/>
                  </a:moveTo>
                  <a:lnTo>
                    <a:pt x="179" y="179"/>
                  </a:lnTo>
                  <a:lnTo>
                    <a:pt x="60" y="357"/>
                  </a:lnTo>
                  <a:lnTo>
                    <a:pt x="1" y="595"/>
                  </a:lnTo>
                  <a:lnTo>
                    <a:pt x="1" y="4754"/>
                  </a:lnTo>
                  <a:lnTo>
                    <a:pt x="60" y="5051"/>
                  </a:lnTo>
                  <a:lnTo>
                    <a:pt x="179" y="5230"/>
                  </a:lnTo>
                  <a:lnTo>
                    <a:pt x="417" y="5348"/>
                  </a:lnTo>
                  <a:lnTo>
                    <a:pt x="654" y="5408"/>
                  </a:lnTo>
                  <a:lnTo>
                    <a:pt x="3982" y="5408"/>
                  </a:lnTo>
                  <a:lnTo>
                    <a:pt x="4219" y="5348"/>
                  </a:lnTo>
                  <a:lnTo>
                    <a:pt x="4398" y="5230"/>
                  </a:lnTo>
                  <a:lnTo>
                    <a:pt x="4576" y="5051"/>
                  </a:lnTo>
                  <a:lnTo>
                    <a:pt x="4576" y="4754"/>
                  </a:lnTo>
                  <a:lnTo>
                    <a:pt x="4576" y="595"/>
                  </a:lnTo>
                  <a:lnTo>
                    <a:pt x="4576" y="357"/>
                  </a:lnTo>
                  <a:lnTo>
                    <a:pt x="4398" y="179"/>
                  </a:lnTo>
                  <a:lnTo>
                    <a:pt x="42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1"/>
            <p:cNvSpPr/>
            <p:nvPr/>
          </p:nvSpPr>
          <p:spPr>
            <a:xfrm>
              <a:off x="4748075" y="3753225"/>
              <a:ext cx="114400" cy="135200"/>
            </a:xfrm>
            <a:custGeom>
              <a:avLst/>
              <a:gdLst/>
              <a:ahLst/>
              <a:cxnLst/>
              <a:rect l="l" t="t" r="r" b="b"/>
              <a:pathLst>
                <a:path w="4576" h="5408" fill="none" extrusionOk="0">
                  <a:moveTo>
                    <a:pt x="3982" y="1"/>
                  </a:moveTo>
                  <a:lnTo>
                    <a:pt x="654" y="1"/>
                  </a:lnTo>
                  <a:lnTo>
                    <a:pt x="654" y="1"/>
                  </a:lnTo>
                  <a:lnTo>
                    <a:pt x="417" y="1"/>
                  </a:lnTo>
                  <a:lnTo>
                    <a:pt x="179" y="179"/>
                  </a:lnTo>
                  <a:lnTo>
                    <a:pt x="60" y="357"/>
                  </a:lnTo>
                  <a:lnTo>
                    <a:pt x="1" y="595"/>
                  </a:lnTo>
                  <a:lnTo>
                    <a:pt x="1" y="4754"/>
                  </a:lnTo>
                  <a:lnTo>
                    <a:pt x="1" y="4754"/>
                  </a:lnTo>
                  <a:lnTo>
                    <a:pt x="60" y="5051"/>
                  </a:lnTo>
                  <a:lnTo>
                    <a:pt x="179" y="5230"/>
                  </a:lnTo>
                  <a:lnTo>
                    <a:pt x="417" y="5348"/>
                  </a:lnTo>
                  <a:lnTo>
                    <a:pt x="654" y="5408"/>
                  </a:lnTo>
                  <a:lnTo>
                    <a:pt x="3982" y="5408"/>
                  </a:lnTo>
                  <a:lnTo>
                    <a:pt x="3982" y="5408"/>
                  </a:lnTo>
                  <a:lnTo>
                    <a:pt x="4219" y="5348"/>
                  </a:lnTo>
                  <a:lnTo>
                    <a:pt x="4398" y="5230"/>
                  </a:lnTo>
                  <a:lnTo>
                    <a:pt x="4576" y="5051"/>
                  </a:lnTo>
                  <a:lnTo>
                    <a:pt x="4576" y="4754"/>
                  </a:lnTo>
                  <a:lnTo>
                    <a:pt x="4576" y="595"/>
                  </a:lnTo>
                  <a:lnTo>
                    <a:pt x="4576" y="595"/>
                  </a:lnTo>
                  <a:lnTo>
                    <a:pt x="4576" y="357"/>
                  </a:lnTo>
                  <a:lnTo>
                    <a:pt x="4398" y="179"/>
                  </a:lnTo>
                  <a:lnTo>
                    <a:pt x="4219" y="1"/>
                  </a:lnTo>
                  <a:lnTo>
                    <a:pt x="3982" y="1"/>
                  </a:lnTo>
                  <a:lnTo>
                    <a:pt x="3982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1"/>
            <p:cNvSpPr/>
            <p:nvPr/>
          </p:nvSpPr>
          <p:spPr>
            <a:xfrm>
              <a:off x="4847600" y="375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1"/>
            <p:cNvSpPr/>
            <p:nvPr/>
          </p:nvSpPr>
          <p:spPr>
            <a:xfrm>
              <a:off x="4905550" y="3647750"/>
              <a:ext cx="115875" cy="240675"/>
            </a:xfrm>
            <a:custGeom>
              <a:avLst/>
              <a:gdLst/>
              <a:ahLst/>
              <a:cxnLst/>
              <a:rect l="l" t="t" r="r" b="b"/>
              <a:pathLst>
                <a:path w="4635" h="9627" extrusionOk="0">
                  <a:moveTo>
                    <a:pt x="654" y="1"/>
                  </a:moveTo>
                  <a:lnTo>
                    <a:pt x="416" y="60"/>
                  </a:lnTo>
                  <a:lnTo>
                    <a:pt x="178" y="179"/>
                  </a:lnTo>
                  <a:lnTo>
                    <a:pt x="60" y="417"/>
                  </a:lnTo>
                  <a:lnTo>
                    <a:pt x="0" y="654"/>
                  </a:lnTo>
                  <a:lnTo>
                    <a:pt x="0" y="8973"/>
                  </a:lnTo>
                  <a:lnTo>
                    <a:pt x="60" y="9270"/>
                  </a:lnTo>
                  <a:lnTo>
                    <a:pt x="178" y="9449"/>
                  </a:lnTo>
                  <a:lnTo>
                    <a:pt x="416" y="9567"/>
                  </a:lnTo>
                  <a:lnTo>
                    <a:pt x="654" y="9627"/>
                  </a:lnTo>
                  <a:lnTo>
                    <a:pt x="3981" y="9627"/>
                  </a:lnTo>
                  <a:lnTo>
                    <a:pt x="4219" y="9567"/>
                  </a:lnTo>
                  <a:lnTo>
                    <a:pt x="4397" y="9449"/>
                  </a:lnTo>
                  <a:lnTo>
                    <a:pt x="4575" y="9270"/>
                  </a:lnTo>
                  <a:lnTo>
                    <a:pt x="4635" y="8973"/>
                  </a:lnTo>
                  <a:lnTo>
                    <a:pt x="4635" y="654"/>
                  </a:lnTo>
                  <a:lnTo>
                    <a:pt x="4575" y="417"/>
                  </a:lnTo>
                  <a:lnTo>
                    <a:pt x="4397" y="179"/>
                  </a:lnTo>
                  <a:lnTo>
                    <a:pt x="4219" y="60"/>
                  </a:lnTo>
                  <a:lnTo>
                    <a:pt x="39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1"/>
            <p:cNvSpPr/>
            <p:nvPr/>
          </p:nvSpPr>
          <p:spPr>
            <a:xfrm>
              <a:off x="4905550" y="3647750"/>
              <a:ext cx="115875" cy="240675"/>
            </a:xfrm>
            <a:custGeom>
              <a:avLst/>
              <a:gdLst/>
              <a:ahLst/>
              <a:cxnLst/>
              <a:rect l="l" t="t" r="r" b="b"/>
              <a:pathLst>
                <a:path w="4635" h="9627" fill="none" extrusionOk="0">
                  <a:moveTo>
                    <a:pt x="3981" y="1"/>
                  </a:moveTo>
                  <a:lnTo>
                    <a:pt x="654" y="1"/>
                  </a:lnTo>
                  <a:lnTo>
                    <a:pt x="654" y="1"/>
                  </a:lnTo>
                  <a:lnTo>
                    <a:pt x="416" y="60"/>
                  </a:lnTo>
                  <a:lnTo>
                    <a:pt x="178" y="179"/>
                  </a:lnTo>
                  <a:lnTo>
                    <a:pt x="60" y="417"/>
                  </a:lnTo>
                  <a:lnTo>
                    <a:pt x="0" y="654"/>
                  </a:lnTo>
                  <a:lnTo>
                    <a:pt x="0" y="8973"/>
                  </a:lnTo>
                  <a:lnTo>
                    <a:pt x="0" y="8973"/>
                  </a:lnTo>
                  <a:lnTo>
                    <a:pt x="60" y="9270"/>
                  </a:lnTo>
                  <a:lnTo>
                    <a:pt x="178" y="9449"/>
                  </a:lnTo>
                  <a:lnTo>
                    <a:pt x="416" y="9567"/>
                  </a:lnTo>
                  <a:lnTo>
                    <a:pt x="654" y="9627"/>
                  </a:lnTo>
                  <a:lnTo>
                    <a:pt x="3981" y="9627"/>
                  </a:lnTo>
                  <a:lnTo>
                    <a:pt x="3981" y="9627"/>
                  </a:lnTo>
                  <a:lnTo>
                    <a:pt x="4219" y="9567"/>
                  </a:lnTo>
                  <a:lnTo>
                    <a:pt x="4397" y="9449"/>
                  </a:lnTo>
                  <a:lnTo>
                    <a:pt x="4575" y="9270"/>
                  </a:lnTo>
                  <a:lnTo>
                    <a:pt x="4635" y="8973"/>
                  </a:lnTo>
                  <a:lnTo>
                    <a:pt x="4635" y="654"/>
                  </a:lnTo>
                  <a:lnTo>
                    <a:pt x="4635" y="654"/>
                  </a:lnTo>
                  <a:lnTo>
                    <a:pt x="4575" y="417"/>
                  </a:lnTo>
                  <a:lnTo>
                    <a:pt x="4397" y="179"/>
                  </a:lnTo>
                  <a:lnTo>
                    <a:pt x="4219" y="60"/>
                  </a:lnTo>
                  <a:lnTo>
                    <a:pt x="3981" y="1"/>
                  </a:lnTo>
                  <a:lnTo>
                    <a:pt x="3981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1"/>
            <p:cNvSpPr/>
            <p:nvPr/>
          </p:nvSpPr>
          <p:spPr>
            <a:xfrm>
              <a:off x="5005075" y="364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1"/>
            <p:cNvSpPr/>
            <p:nvPr/>
          </p:nvSpPr>
          <p:spPr>
            <a:xfrm>
              <a:off x="4748075" y="3353625"/>
              <a:ext cx="323875" cy="188675"/>
            </a:xfrm>
            <a:custGeom>
              <a:avLst/>
              <a:gdLst/>
              <a:ahLst/>
              <a:cxnLst/>
              <a:rect l="l" t="t" r="r" b="b"/>
              <a:pathLst>
                <a:path w="12955" h="7547" extrusionOk="0">
                  <a:moveTo>
                    <a:pt x="9805" y="1"/>
                  </a:moveTo>
                  <a:lnTo>
                    <a:pt x="9567" y="60"/>
                  </a:lnTo>
                  <a:lnTo>
                    <a:pt x="9389" y="179"/>
                  </a:lnTo>
                  <a:lnTo>
                    <a:pt x="9270" y="357"/>
                  </a:lnTo>
                  <a:lnTo>
                    <a:pt x="9211" y="654"/>
                  </a:lnTo>
                  <a:lnTo>
                    <a:pt x="9270" y="892"/>
                  </a:lnTo>
                  <a:lnTo>
                    <a:pt x="9389" y="1070"/>
                  </a:lnTo>
                  <a:lnTo>
                    <a:pt x="9567" y="1189"/>
                  </a:lnTo>
                  <a:lnTo>
                    <a:pt x="9805" y="1249"/>
                  </a:lnTo>
                  <a:lnTo>
                    <a:pt x="10815" y="1249"/>
                  </a:lnTo>
                  <a:lnTo>
                    <a:pt x="9448" y="2615"/>
                  </a:lnTo>
                  <a:lnTo>
                    <a:pt x="8557" y="3447"/>
                  </a:lnTo>
                  <a:lnTo>
                    <a:pt x="7547" y="4160"/>
                  </a:lnTo>
                  <a:lnTo>
                    <a:pt x="6537" y="4814"/>
                  </a:lnTo>
                  <a:lnTo>
                    <a:pt x="5408" y="5348"/>
                  </a:lnTo>
                  <a:lnTo>
                    <a:pt x="4279" y="5705"/>
                  </a:lnTo>
                  <a:lnTo>
                    <a:pt x="3090" y="6002"/>
                  </a:lnTo>
                  <a:lnTo>
                    <a:pt x="1843" y="6180"/>
                  </a:lnTo>
                  <a:lnTo>
                    <a:pt x="654" y="6240"/>
                  </a:lnTo>
                  <a:lnTo>
                    <a:pt x="417" y="6299"/>
                  </a:lnTo>
                  <a:lnTo>
                    <a:pt x="179" y="6477"/>
                  </a:lnTo>
                  <a:lnTo>
                    <a:pt x="60" y="6656"/>
                  </a:lnTo>
                  <a:lnTo>
                    <a:pt x="1" y="6893"/>
                  </a:lnTo>
                  <a:lnTo>
                    <a:pt x="60" y="7131"/>
                  </a:lnTo>
                  <a:lnTo>
                    <a:pt x="179" y="7309"/>
                  </a:lnTo>
                  <a:lnTo>
                    <a:pt x="417" y="7488"/>
                  </a:lnTo>
                  <a:lnTo>
                    <a:pt x="654" y="7547"/>
                  </a:lnTo>
                  <a:lnTo>
                    <a:pt x="1961" y="7428"/>
                  </a:lnTo>
                  <a:lnTo>
                    <a:pt x="3328" y="7250"/>
                  </a:lnTo>
                  <a:lnTo>
                    <a:pt x="4635" y="6953"/>
                  </a:lnTo>
                  <a:lnTo>
                    <a:pt x="5883" y="6477"/>
                  </a:lnTo>
                  <a:lnTo>
                    <a:pt x="7131" y="5883"/>
                  </a:lnTo>
                  <a:lnTo>
                    <a:pt x="8260" y="5230"/>
                  </a:lnTo>
                  <a:lnTo>
                    <a:pt x="9330" y="4398"/>
                  </a:lnTo>
                  <a:lnTo>
                    <a:pt x="10340" y="3506"/>
                  </a:lnTo>
                  <a:lnTo>
                    <a:pt x="11706" y="2140"/>
                  </a:lnTo>
                  <a:lnTo>
                    <a:pt x="11706" y="3150"/>
                  </a:lnTo>
                  <a:lnTo>
                    <a:pt x="11766" y="3388"/>
                  </a:lnTo>
                  <a:lnTo>
                    <a:pt x="11885" y="3566"/>
                  </a:lnTo>
                  <a:lnTo>
                    <a:pt x="12063" y="3685"/>
                  </a:lnTo>
                  <a:lnTo>
                    <a:pt x="12301" y="3744"/>
                  </a:lnTo>
                  <a:lnTo>
                    <a:pt x="12598" y="3685"/>
                  </a:lnTo>
                  <a:lnTo>
                    <a:pt x="12776" y="3566"/>
                  </a:lnTo>
                  <a:lnTo>
                    <a:pt x="12895" y="3388"/>
                  </a:lnTo>
                  <a:lnTo>
                    <a:pt x="12954" y="3150"/>
                  </a:lnTo>
                  <a:lnTo>
                    <a:pt x="12954" y="654"/>
                  </a:lnTo>
                  <a:lnTo>
                    <a:pt x="12895" y="357"/>
                  </a:lnTo>
                  <a:lnTo>
                    <a:pt x="12776" y="179"/>
                  </a:lnTo>
                  <a:lnTo>
                    <a:pt x="12598" y="60"/>
                  </a:lnTo>
                  <a:lnTo>
                    <a:pt x="123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1"/>
            <p:cNvSpPr/>
            <p:nvPr/>
          </p:nvSpPr>
          <p:spPr>
            <a:xfrm>
              <a:off x="4748075" y="3353625"/>
              <a:ext cx="323875" cy="188675"/>
            </a:xfrm>
            <a:custGeom>
              <a:avLst/>
              <a:gdLst/>
              <a:ahLst/>
              <a:cxnLst/>
              <a:rect l="l" t="t" r="r" b="b"/>
              <a:pathLst>
                <a:path w="12955" h="7547" fill="none" extrusionOk="0">
                  <a:moveTo>
                    <a:pt x="12954" y="3150"/>
                  </a:moveTo>
                  <a:lnTo>
                    <a:pt x="12954" y="654"/>
                  </a:lnTo>
                  <a:lnTo>
                    <a:pt x="12954" y="654"/>
                  </a:lnTo>
                  <a:lnTo>
                    <a:pt x="12895" y="357"/>
                  </a:lnTo>
                  <a:lnTo>
                    <a:pt x="12776" y="179"/>
                  </a:lnTo>
                  <a:lnTo>
                    <a:pt x="12598" y="60"/>
                  </a:lnTo>
                  <a:lnTo>
                    <a:pt x="12301" y="1"/>
                  </a:lnTo>
                  <a:lnTo>
                    <a:pt x="9805" y="1"/>
                  </a:lnTo>
                  <a:lnTo>
                    <a:pt x="9805" y="1"/>
                  </a:lnTo>
                  <a:lnTo>
                    <a:pt x="9567" y="60"/>
                  </a:lnTo>
                  <a:lnTo>
                    <a:pt x="9389" y="179"/>
                  </a:lnTo>
                  <a:lnTo>
                    <a:pt x="9270" y="357"/>
                  </a:lnTo>
                  <a:lnTo>
                    <a:pt x="9211" y="654"/>
                  </a:lnTo>
                  <a:lnTo>
                    <a:pt x="9211" y="654"/>
                  </a:lnTo>
                  <a:lnTo>
                    <a:pt x="9270" y="892"/>
                  </a:lnTo>
                  <a:lnTo>
                    <a:pt x="9389" y="1070"/>
                  </a:lnTo>
                  <a:lnTo>
                    <a:pt x="9567" y="1189"/>
                  </a:lnTo>
                  <a:lnTo>
                    <a:pt x="9805" y="1249"/>
                  </a:lnTo>
                  <a:lnTo>
                    <a:pt x="10815" y="1249"/>
                  </a:lnTo>
                  <a:lnTo>
                    <a:pt x="9448" y="2615"/>
                  </a:lnTo>
                  <a:lnTo>
                    <a:pt x="9448" y="2615"/>
                  </a:lnTo>
                  <a:lnTo>
                    <a:pt x="8557" y="3447"/>
                  </a:lnTo>
                  <a:lnTo>
                    <a:pt x="7547" y="4160"/>
                  </a:lnTo>
                  <a:lnTo>
                    <a:pt x="6537" y="4814"/>
                  </a:lnTo>
                  <a:lnTo>
                    <a:pt x="5408" y="5348"/>
                  </a:lnTo>
                  <a:lnTo>
                    <a:pt x="4279" y="5705"/>
                  </a:lnTo>
                  <a:lnTo>
                    <a:pt x="3090" y="6002"/>
                  </a:lnTo>
                  <a:lnTo>
                    <a:pt x="1843" y="6180"/>
                  </a:lnTo>
                  <a:lnTo>
                    <a:pt x="654" y="6240"/>
                  </a:lnTo>
                  <a:lnTo>
                    <a:pt x="654" y="6240"/>
                  </a:lnTo>
                  <a:lnTo>
                    <a:pt x="417" y="6299"/>
                  </a:lnTo>
                  <a:lnTo>
                    <a:pt x="179" y="6477"/>
                  </a:lnTo>
                  <a:lnTo>
                    <a:pt x="60" y="6656"/>
                  </a:lnTo>
                  <a:lnTo>
                    <a:pt x="1" y="6893"/>
                  </a:lnTo>
                  <a:lnTo>
                    <a:pt x="1" y="6893"/>
                  </a:lnTo>
                  <a:lnTo>
                    <a:pt x="60" y="7131"/>
                  </a:lnTo>
                  <a:lnTo>
                    <a:pt x="179" y="7309"/>
                  </a:lnTo>
                  <a:lnTo>
                    <a:pt x="417" y="7488"/>
                  </a:lnTo>
                  <a:lnTo>
                    <a:pt x="654" y="7547"/>
                  </a:lnTo>
                  <a:lnTo>
                    <a:pt x="654" y="7547"/>
                  </a:lnTo>
                  <a:lnTo>
                    <a:pt x="1961" y="7428"/>
                  </a:lnTo>
                  <a:lnTo>
                    <a:pt x="3328" y="7250"/>
                  </a:lnTo>
                  <a:lnTo>
                    <a:pt x="4635" y="6953"/>
                  </a:lnTo>
                  <a:lnTo>
                    <a:pt x="5883" y="6477"/>
                  </a:lnTo>
                  <a:lnTo>
                    <a:pt x="5883" y="6477"/>
                  </a:lnTo>
                  <a:lnTo>
                    <a:pt x="7131" y="5883"/>
                  </a:lnTo>
                  <a:lnTo>
                    <a:pt x="8260" y="5230"/>
                  </a:lnTo>
                  <a:lnTo>
                    <a:pt x="9330" y="4398"/>
                  </a:lnTo>
                  <a:lnTo>
                    <a:pt x="10340" y="3506"/>
                  </a:lnTo>
                  <a:lnTo>
                    <a:pt x="11706" y="2140"/>
                  </a:lnTo>
                  <a:lnTo>
                    <a:pt x="11706" y="3150"/>
                  </a:lnTo>
                  <a:lnTo>
                    <a:pt x="11706" y="3150"/>
                  </a:lnTo>
                  <a:lnTo>
                    <a:pt x="11766" y="3388"/>
                  </a:lnTo>
                  <a:lnTo>
                    <a:pt x="11885" y="3566"/>
                  </a:lnTo>
                  <a:lnTo>
                    <a:pt x="12063" y="3685"/>
                  </a:lnTo>
                  <a:lnTo>
                    <a:pt x="12301" y="3744"/>
                  </a:lnTo>
                  <a:lnTo>
                    <a:pt x="12301" y="3744"/>
                  </a:lnTo>
                  <a:lnTo>
                    <a:pt x="12598" y="3685"/>
                  </a:lnTo>
                  <a:lnTo>
                    <a:pt x="12776" y="3566"/>
                  </a:lnTo>
                  <a:lnTo>
                    <a:pt x="12895" y="3388"/>
                  </a:lnTo>
                  <a:lnTo>
                    <a:pt x="12954" y="3150"/>
                  </a:lnTo>
                  <a:lnTo>
                    <a:pt x="12954" y="3150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1"/>
            <p:cNvSpPr/>
            <p:nvPr/>
          </p:nvSpPr>
          <p:spPr>
            <a:xfrm>
              <a:off x="5071925" y="3432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963898-0F0C-753E-EBF4-8DCA78C77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443" y="1322875"/>
            <a:ext cx="3812749" cy="3812749"/>
          </a:xfrm>
          <a:prstGeom prst="rect">
            <a:avLst/>
          </a:prstGeom>
        </p:spPr>
      </p:pic>
      <p:sp>
        <p:nvSpPr>
          <p:cNvPr id="1113" name="Google Shape;1113;p49"/>
          <p:cNvSpPr txBox="1">
            <a:spLocks noGrp="1"/>
          </p:cNvSpPr>
          <p:nvPr>
            <p:ph type="title"/>
          </p:nvPr>
        </p:nvSpPr>
        <p:spPr>
          <a:xfrm>
            <a:off x="3709015" y="81048"/>
            <a:ext cx="5180645" cy="43228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Introduction  </a:t>
            </a:r>
            <a:br>
              <a:rPr lang="en" sz="7200" dirty="0"/>
            </a:br>
            <a:r>
              <a:rPr lang="en" sz="7200" dirty="0"/>
              <a:t>o n            </a:t>
            </a:r>
            <a:br>
              <a:rPr lang="en" sz="7200" dirty="0"/>
            </a:br>
            <a:r>
              <a:rPr lang="en" sz="7200" dirty="0"/>
              <a:t>web RTC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sp>
        <p:nvSpPr>
          <p:cNvPr id="1114" name="Google Shape;1114;p49"/>
          <p:cNvSpPr txBox="1">
            <a:spLocks noGrp="1"/>
          </p:cNvSpPr>
          <p:nvPr>
            <p:ph type="subTitle" idx="1"/>
          </p:nvPr>
        </p:nvSpPr>
        <p:spPr>
          <a:xfrm>
            <a:off x="322701" y="2622988"/>
            <a:ext cx="43335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1115" name="Google Shape;1115;p49"/>
          <p:cNvGrpSpPr/>
          <p:nvPr/>
        </p:nvGrpSpPr>
        <p:grpSpPr>
          <a:xfrm>
            <a:off x="459205" y="555238"/>
            <a:ext cx="2921036" cy="4398771"/>
            <a:chOff x="1245363" y="2771300"/>
            <a:chExt cx="1673275" cy="2519775"/>
          </a:xfrm>
        </p:grpSpPr>
        <p:sp>
          <p:nvSpPr>
            <p:cNvPr id="1116" name="Google Shape;1116;p49"/>
            <p:cNvSpPr/>
            <p:nvPr/>
          </p:nvSpPr>
          <p:spPr>
            <a:xfrm>
              <a:off x="2019163" y="3197700"/>
              <a:ext cx="155325" cy="157125"/>
            </a:xfrm>
            <a:custGeom>
              <a:avLst/>
              <a:gdLst/>
              <a:ahLst/>
              <a:cxnLst/>
              <a:rect l="l" t="t" r="r" b="b"/>
              <a:pathLst>
                <a:path w="6213" h="6285" extrusionOk="0">
                  <a:moveTo>
                    <a:pt x="1436" y="1"/>
                  </a:moveTo>
                  <a:lnTo>
                    <a:pt x="1149" y="1185"/>
                  </a:lnTo>
                  <a:lnTo>
                    <a:pt x="1077" y="1401"/>
                  </a:lnTo>
                  <a:lnTo>
                    <a:pt x="0" y="5638"/>
                  </a:lnTo>
                  <a:lnTo>
                    <a:pt x="6176" y="6284"/>
                  </a:lnTo>
                  <a:lnTo>
                    <a:pt x="6212" y="2622"/>
                  </a:lnTo>
                  <a:lnTo>
                    <a:pt x="6212" y="1365"/>
                  </a:lnTo>
                  <a:lnTo>
                    <a:pt x="6212" y="288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2047888" y="3197700"/>
              <a:ext cx="126600" cy="43125"/>
            </a:xfrm>
            <a:custGeom>
              <a:avLst/>
              <a:gdLst/>
              <a:ahLst/>
              <a:cxnLst/>
              <a:rect l="l" t="t" r="r" b="b"/>
              <a:pathLst>
                <a:path w="5064" h="1725" extrusionOk="0">
                  <a:moveTo>
                    <a:pt x="287" y="1"/>
                  </a:moveTo>
                  <a:lnTo>
                    <a:pt x="0" y="1185"/>
                  </a:lnTo>
                  <a:lnTo>
                    <a:pt x="287" y="1293"/>
                  </a:lnTo>
                  <a:lnTo>
                    <a:pt x="323" y="1293"/>
                  </a:lnTo>
                  <a:lnTo>
                    <a:pt x="898" y="1473"/>
                  </a:lnTo>
                  <a:lnTo>
                    <a:pt x="1508" y="1616"/>
                  </a:lnTo>
                  <a:lnTo>
                    <a:pt x="2119" y="1688"/>
                  </a:lnTo>
                  <a:lnTo>
                    <a:pt x="2765" y="1724"/>
                  </a:lnTo>
                  <a:lnTo>
                    <a:pt x="3483" y="1688"/>
                  </a:lnTo>
                  <a:lnTo>
                    <a:pt x="3878" y="1652"/>
                  </a:lnTo>
                  <a:lnTo>
                    <a:pt x="4273" y="1580"/>
                  </a:lnTo>
                  <a:lnTo>
                    <a:pt x="4668" y="1473"/>
                  </a:lnTo>
                  <a:lnTo>
                    <a:pt x="5063" y="1365"/>
                  </a:lnTo>
                  <a:lnTo>
                    <a:pt x="5063" y="2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1905163" y="2947250"/>
              <a:ext cx="330350" cy="293575"/>
            </a:xfrm>
            <a:custGeom>
              <a:avLst/>
              <a:gdLst/>
              <a:ahLst/>
              <a:cxnLst/>
              <a:rect l="l" t="t" r="r" b="b"/>
              <a:pathLst>
                <a:path w="13214" h="11743" extrusionOk="0">
                  <a:moveTo>
                    <a:pt x="6607" y="1"/>
                  </a:moveTo>
                  <a:lnTo>
                    <a:pt x="5925" y="37"/>
                  </a:lnTo>
                  <a:lnTo>
                    <a:pt x="5278" y="144"/>
                  </a:lnTo>
                  <a:lnTo>
                    <a:pt x="4632" y="288"/>
                  </a:lnTo>
                  <a:lnTo>
                    <a:pt x="4058" y="467"/>
                  </a:lnTo>
                  <a:lnTo>
                    <a:pt x="3447" y="719"/>
                  </a:lnTo>
                  <a:lnTo>
                    <a:pt x="2909" y="1006"/>
                  </a:lnTo>
                  <a:lnTo>
                    <a:pt x="2406" y="1365"/>
                  </a:lnTo>
                  <a:lnTo>
                    <a:pt x="1939" y="1724"/>
                  </a:lnTo>
                  <a:lnTo>
                    <a:pt x="1508" y="2155"/>
                  </a:lnTo>
                  <a:lnTo>
                    <a:pt x="1149" y="2586"/>
                  </a:lnTo>
                  <a:lnTo>
                    <a:pt x="790" y="3089"/>
                  </a:lnTo>
                  <a:lnTo>
                    <a:pt x="539" y="3591"/>
                  </a:lnTo>
                  <a:lnTo>
                    <a:pt x="287" y="4130"/>
                  </a:lnTo>
                  <a:lnTo>
                    <a:pt x="144" y="4704"/>
                  </a:lnTo>
                  <a:lnTo>
                    <a:pt x="36" y="5279"/>
                  </a:lnTo>
                  <a:lnTo>
                    <a:pt x="0" y="5889"/>
                  </a:lnTo>
                  <a:lnTo>
                    <a:pt x="36" y="6320"/>
                  </a:lnTo>
                  <a:lnTo>
                    <a:pt x="72" y="6787"/>
                  </a:lnTo>
                  <a:lnTo>
                    <a:pt x="180" y="7218"/>
                  </a:lnTo>
                  <a:lnTo>
                    <a:pt x="323" y="7649"/>
                  </a:lnTo>
                  <a:lnTo>
                    <a:pt x="467" y="8044"/>
                  </a:lnTo>
                  <a:lnTo>
                    <a:pt x="682" y="8439"/>
                  </a:lnTo>
                  <a:lnTo>
                    <a:pt x="898" y="8834"/>
                  </a:lnTo>
                  <a:lnTo>
                    <a:pt x="1149" y="9193"/>
                  </a:lnTo>
                  <a:lnTo>
                    <a:pt x="1436" y="9552"/>
                  </a:lnTo>
                  <a:lnTo>
                    <a:pt x="1760" y="9875"/>
                  </a:lnTo>
                  <a:lnTo>
                    <a:pt x="2119" y="10162"/>
                  </a:lnTo>
                  <a:lnTo>
                    <a:pt x="2478" y="10449"/>
                  </a:lnTo>
                  <a:lnTo>
                    <a:pt x="2873" y="10701"/>
                  </a:lnTo>
                  <a:lnTo>
                    <a:pt x="3268" y="10916"/>
                  </a:lnTo>
                  <a:lnTo>
                    <a:pt x="3698" y="11132"/>
                  </a:lnTo>
                  <a:lnTo>
                    <a:pt x="4129" y="11311"/>
                  </a:lnTo>
                  <a:lnTo>
                    <a:pt x="4165" y="11311"/>
                  </a:lnTo>
                  <a:lnTo>
                    <a:pt x="4740" y="11491"/>
                  </a:lnTo>
                  <a:lnTo>
                    <a:pt x="5350" y="11634"/>
                  </a:lnTo>
                  <a:lnTo>
                    <a:pt x="5961" y="11706"/>
                  </a:lnTo>
                  <a:lnTo>
                    <a:pt x="6607" y="11742"/>
                  </a:lnTo>
                  <a:lnTo>
                    <a:pt x="7325" y="11706"/>
                  </a:lnTo>
                  <a:lnTo>
                    <a:pt x="7935" y="11634"/>
                  </a:lnTo>
                  <a:lnTo>
                    <a:pt x="8546" y="11491"/>
                  </a:lnTo>
                  <a:lnTo>
                    <a:pt x="9120" y="11311"/>
                  </a:lnTo>
                  <a:lnTo>
                    <a:pt x="9659" y="11096"/>
                  </a:lnTo>
                  <a:lnTo>
                    <a:pt x="10162" y="10808"/>
                  </a:lnTo>
                  <a:lnTo>
                    <a:pt x="10664" y="10521"/>
                  </a:lnTo>
                  <a:lnTo>
                    <a:pt x="11095" y="10198"/>
                  </a:lnTo>
                  <a:lnTo>
                    <a:pt x="11526" y="9803"/>
                  </a:lnTo>
                  <a:lnTo>
                    <a:pt x="11885" y="9408"/>
                  </a:lnTo>
                  <a:lnTo>
                    <a:pt x="12244" y="8977"/>
                  </a:lnTo>
                  <a:lnTo>
                    <a:pt x="12531" y="8510"/>
                  </a:lnTo>
                  <a:lnTo>
                    <a:pt x="12783" y="8008"/>
                  </a:lnTo>
                  <a:lnTo>
                    <a:pt x="12962" y="7505"/>
                  </a:lnTo>
                  <a:lnTo>
                    <a:pt x="13106" y="7002"/>
                  </a:lnTo>
                  <a:lnTo>
                    <a:pt x="13214" y="6428"/>
                  </a:lnTo>
                  <a:lnTo>
                    <a:pt x="13214" y="5889"/>
                  </a:lnTo>
                  <a:lnTo>
                    <a:pt x="13214" y="5315"/>
                  </a:lnTo>
                  <a:lnTo>
                    <a:pt x="13106" y="4776"/>
                  </a:lnTo>
                  <a:lnTo>
                    <a:pt x="12962" y="4274"/>
                  </a:lnTo>
                  <a:lnTo>
                    <a:pt x="12783" y="3735"/>
                  </a:lnTo>
                  <a:lnTo>
                    <a:pt x="12531" y="3268"/>
                  </a:lnTo>
                  <a:lnTo>
                    <a:pt x="12244" y="2801"/>
                  </a:lnTo>
                  <a:lnTo>
                    <a:pt x="11921" y="2370"/>
                  </a:lnTo>
                  <a:lnTo>
                    <a:pt x="11562" y="1976"/>
                  </a:lnTo>
                  <a:lnTo>
                    <a:pt x="11131" y="1616"/>
                  </a:lnTo>
                  <a:lnTo>
                    <a:pt x="10700" y="1257"/>
                  </a:lnTo>
                  <a:lnTo>
                    <a:pt x="10198" y="970"/>
                  </a:lnTo>
                  <a:lnTo>
                    <a:pt x="9695" y="683"/>
                  </a:lnTo>
                  <a:lnTo>
                    <a:pt x="9156" y="467"/>
                  </a:lnTo>
                  <a:lnTo>
                    <a:pt x="8582" y="288"/>
                  </a:lnTo>
                  <a:lnTo>
                    <a:pt x="8007" y="144"/>
                  </a:lnTo>
                  <a:lnTo>
                    <a:pt x="7397" y="72"/>
                  </a:lnTo>
                  <a:lnTo>
                    <a:pt x="7002" y="37"/>
                  </a:lnTo>
                  <a:lnTo>
                    <a:pt x="66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1818088" y="2771300"/>
              <a:ext cx="298950" cy="466825"/>
            </a:xfrm>
            <a:custGeom>
              <a:avLst/>
              <a:gdLst/>
              <a:ahLst/>
              <a:cxnLst/>
              <a:rect l="l" t="t" r="r" b="b"/>
              <a:pathLst>
                <a:path w="11958" h="18673" extrusionOk="0">
                  <a:moveTo>
                    <a:pt x="8546" y="1"/>
                  </a:moveTo>
                  <a:lnTo>
                    <a:pt x="8295" y="37"/>
                  </a:lnTo>
                  <a:lnTo>
                    <a:pt x="8043" y="73"/>
                  </a:lnTo>
                  <a:lnTo>
                    <a:pt x="7792" y="109"/>
                  </a:lnTo>
                  <a:lnTo>
                    <a:pt x="7541" y="181"/>
                  </a:lnTo>
                  <a:lnTo>
                    <a:pt x="7325" y="288"/>
                  </a:lnTo>
                  <a:lnTo>
                    <a:pt x="6894" y="540"/>
                  </a:lnTo>
                  <a:lnTo>
                    <a:pt x="6499" y="863"/>
                  </a:lnTo>
                  <a:lnTo>
                    <a:pt x="6140" y="1258"/>
                  </a:lnTo>
                  <a:lnTo>
                    <a:pt x="5817" y="1689"/>
                  </a:lnTo>
                  <a:lnTo>
                    <a:pt x="5494" y="2191"/>
                  </a:lnTo>
                  <a:lnTo>
                    <a:pt x="5207" y="2730"/>
                  </a:lnTo>
                  <a:lnTo>
                    <a:pt x="4955" y="3268"/>
                  </a:lnTo>
                  <a:lnTo>
                    <a:pt x="4704" y="3843"/>
                  </a:lnTo>
                  <a:lnTo>
                    <a:pt x="4273" y="5064"/>
                  </a:lnTo>
                  <a:lnTo>
                    <a:pt x="3878" y="6249"/>
                  </a:lnTo>
                  <a:lnTo>
                    <a:pt x="3555" y="7110"/>
                  </a:lnTo>
                  <a:lnTo>
                    <a:pt x="3232" y="7864"/>
                  </a:lnTo>
                  <a:lnTo>
                    <a:pt x="2945" y="8583"/>
                  </a:lnTo>
                  <a:lnTo>
                    <a:pt x="2657" y="9193"/>
                  </a:lnTo>
                  <a:lnTo>
                    <a:pt x="2190" y="10055"/>
                  </a:lnTo>
                  <a:lnTo>
                    <a:pt x="2011" y="10378"/>
                  </a:lnTo>
                  <a:lnTo>
                    <a:pt x="1903" y="10414"/>
                  </a:lnTo>
                  <a:lnTo>
                    <a:pt x="1580" y="10557"/>
                  </a:lnTo>
                  <a:lnTo>
                    <a:pt x="1149" y="10809"/>
                  </a:lnTo>
                  <a:lnTo>
                    <a:pt x="934" y="10988"/>
                  </a:lnTo>
                  <a:lnTo>
                    <a:pt x="718" y="11168"/>
                  </a:lnTo>
                  <a:lnTo>
                    <a:pt x="503" y="11419"/>
                  </a:lnTo>
                  <a:lnTo>
                    <a:pt x="323" y="11671"/>
                  </a:lnTo>
                  <a:lnTo>
                    <a:pt x="144" y="11958"/>
                  </a:lnTo>
                  <a:lnTo>
                    <a:pt x="36" y="12281"/>
                  </a:lnTo>
                  <a:lnTo>
                    <a:pt x="0" y="12640"/>
                  </a:lnTo>
                  <a:lnTo>
                    <a:pt x="0" y="13035"/>
                  </a:lnTo>
                  <a:lnTo>
                    <a:pt x="108" y="13430"/>
                  </a:lnTo>
                  <a:lnTo>
                    <a:pt x="287" y="13897"/>
                  </a:lnTo>
                  <a:lnTo>
                    <a:pt x="395" y="14112"/>
                  </a:lnTo>
                  <a:lnTo>
                    <a:pt x="539" y="14364"/>
                  </a:lnTo>
                  <a:lnTo>
                    <a:pt x="898" y="14794"/>
                  </a:lnTo>
                  <a:lnTo>
                    <a:pt x="1329" y="15189"/>
                  </a:lnTo>
                  <a:lnTo>
                    <a:pt x="1831" y="15584"/>
                  </a:lnTo>
                  <a:lnTo>
                    <a:pt x="2370" y="15979"/>
                  </a:lnTo>
                  <a:lnTo>
                    <a:pt x="2945" y="16338"/>
                  </a:lnTo>
                  <a:lnTo>
                    <a:pt x="3555" y="16662"/>
                  </a:lnTo>
                  <a:lnTo>
                    <a:pt x="4165" y="16985"/>
                  </a:lnTo>
                  <a:lnTo>
                    <a:pt x="5350" y="17523"/>
                  </a:lnTo>
                  <a:lnTo>
                    <a:pt x="6392" y="17918"/>
                  </a:lnTo>
                  <a:lnTo>
                    <a:pt x="7181" y="18206"/>
                  </a:lnTo>
                  <a:lnTo>
                    <a:pt x="7612" y="18349"/>
                  </a:lnTo>
                  <a:lnTo>
                    <a:pt x="7648" y="18349"/>
                  </a:lnTo>
                  <a:lnTo>
                    <a:pt x="8259" y="18565"/>
                  </a:lnTo>
                  <a:lnTo>
                    <a:pt x="8905" y="18672"/>
                  </a:lnTo>
                  <a:lnTo>
                    <a:pt x="11347" y="14579"/>
                  </a:lnTo>
                  <a:lnTo>
                    <a:pt x="10377" y="11599"/>
                  </a:lnTo>
                  <a:lnTo>
                    <a:pt x="9228" y="9983"/>
                  </a:lnTo>
                  <a:lnTo>
                    <a:pt x="9408" y="9768"/>
                  </a:lnTo>
                  <a:lnTo>
                    <a:pt x="9767" y="9157"/>
                  </a:lnTo>
                  <a:lnTo>
                    <a:pt x="10305" y="8224"/>
                  </a:lnTo>
                  <a:lnTo>
                    <a:pt x="10593" y="7685"/>
                  </a:lnTo>
                  <a:lnTo>
                    <a:pt x="10880" y="7110"/>
                  </a:lnTo>
                  <a:lnTo>
                    <a:pt x="11311" y="6105"/>
                  </a:lnTo>
                  <a:lnTo>
                    <a:pt x="11490" y="5566"/>
                  </a:lnTo>
                  <a:lnTo>
                    <a:pt x="11670" y="5028"/>
                  </a:lnTo>
                  <a:lnTo>
                    <a:pt x="11813" y="4525"/>
                  </a:lnTo>
                  <a:lnTo>
                    <a:pt x="11885" y="3987"/>
                  </a:lnTo>
                  <a:lnTo>
                    <a:pt x="11957" y="3484"/>
                  </a:lnTo>
                  <a:lnTo>
                    <a:pt x="11957" y="2981"/>
                  </a:lnTo>
                  <a:lnTo>
                    <a:pt x="11885" y="2479"/>
                  </a:lnTo>
                  <a:lnTo>
                    <a:pt x="11778" y="2048"/>
                  </a:lnTo>
                  <a:lnTo>
                    <a:pt x="11598" y="1617"/>
                  </a:lnTo>
                  <a:lnTo>
                    <a:pt x="11454" y="1401"/>
                  </a:lnTo>
                  <a:lnTo>
                    <a:pt x="11347" y="1222"/>
                  </a:lnTo>
                  <a:lnTo>
                    <a:pt x="11167" y="1042"/>
                  </a:lnTo>
                  <a:lnTo>
                    <a:pt x="10988" y="863"/>
                  </a:lnTo>
                  <a:lnTo>
                    <a:pt x="10808" y="719"/>
                  </a:lnTo>
                  <a:lnTo>
                    <a:pt x="10557" y="575"/>
                  </a:lnTo>
                  <a:lnTo>
                    <a:pt x="10341" y="432"/>
                  </a:lnTo>
                  <a:lnTo>
                    <a:pt x="10054" y="324"/>
                  </a:lnTo>
                  <a:lnTo>
                    <a:pt x="9767" y="216"/>
                  </a:lnTo>
                  <a:lnTo>
                    <a:pt x="9444" y="145"/>
                  </a:lnTo>
                  <a:lnTo>
                    <a:pt x="9120" y="73"/>
                  </a:lnTo>
                  <a:lnTo>
                    <a:pt x="8833" y="37"/>
                  </a:lnTo>
                  <a:lnTo>
                    <a:pt x="8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1800138" y="3029850"/>
              <a:ext cx="87075" cy="119400"/>
            </a:xfrm>
            <a:custGeom>
              <a:avLst/>
              <a:gdLst/>
              <a:ahLst/>
              <a:cxnLst/>
              <a:rect l="l" t="t" r="r" b="b"/>
              <a:pathLst>
                <a:path w="3483" h="4776" extrusionOk="0">
                  <a:moveTo>
                    <a:pt x="2549" y="0"/>
                  </a:moveTo>
                  <a:lnTo>
                    <a:pt x="2119" y="36"/>
                  </a:lnTo>
                  <a:lnTo>
                    <a:pt x="1724" y="180"/>
                  </a:lnTo>
                  <a:lnTo>
                    <a:pt x="1365" y="359"/>
                  </a:lnTo>
                  <a:lnTo>
                    <a:pt x="1005" y="610"/>
                  </a:lnTo>
                  <a:lnTo>
                    <a:pt x="718" y="898"/>
                  </a:lnTo>
                  <a:lnTo>
                    <a:pt x="467" y="1221"/>
                  </a:lnTo>
                  <a:lnTo>
                    <a:pt x="251" y="1652"/>
                  </a:lnTo>
                  <a:lnTo>
                    <a:pt x="108" y="2083"/>
                  </a:lnTo>
                  <a:lnTo>
                    <a:pt x="36" y="2513"/>
                  </a:lnTo>
                  <a:lnTo>
                    <a:pt x="0" y="2980"/>
                  </a:lnTo>
                  <a:lnTo>
                    <a:pt x="72" y="3411"/>
                  </a:lnTo>
                  <a:lnTo>
                    <a:pt x="144" y="3878"/>
                  </a:lnTo>
                  <a:lnTo>
                    <a:pt x="323" y="4309"/>
                  </a:lnTo>
                  <a:lnTo>
                    <a:pt x="539" y="4704"/>
                  </a:lnTo>
                  <a:lnTo>
                    <a:pt x="575" y="4740"/>
                  </a:lnTo>
                  <a:lnTo>
                    <a:pt x="610" y="4776"/>
                  </a:lnTo>
                  <a:lnTo>
                    <a:pt x="718" y="4740"/>
                  </a:lnTo>
                  <a:lnTo>
                    <a:pt x="790" y="4668"/>
                  </a:lnTo>
                  <a:lnTo>
                    <a:pt x="790" y="4632"/>
                  </a:lnTo>
                  <a:lnTo>
                    <a:pt x="754" y="4560"/>
                  </a:lnTo>
                  <a:lnTo>
                    <a:pt x="610" y="4165"/>
                  </a:lnTo>
                  <a:lnTo>
                    <a:pt x="467" y="3806"/>
                  </a:lnTo>
                  <a:lnTo>
                    <a:pt x="395" y="3411"/>
                  </a:lnTo>
                  <a:lnTo>
                    <a:pt x="359" y="3016"/>
                  </a:lnTo>
                  <a:lnTo>
                    <a:pt x="359" y="2621"/>
                  </a:lnTo>
                  <a:lnTo>
                    <a:pt x="395" y="2226"/>
                  </a:lnTo>
                  <a:lnTo>
                    <a:pt x="539" y="1831"/>
                  </a:lnTo>
                  <a:lnTo>
                    <a:pt x="718" y="1436"/>
                  </a:lnTo>
                  <a:lnTo>
                    <a:pt x="934" y="1113"/>
                  </a:lnTo>
                  <a:lnTo>
                    <a:pt x="1185" y="862"/>
                  </a:lnTo>
                  <a:lnTo>
                    <a:pt x="1508" y="610"/>
                  </a:lnTo>
                  <a:lnTo>
                    <a:pt x="1831" y="431"/>
                  </a:lnTo>
                  <a:lnTo>
                    <a:pt x="2190" y="323"/>
                  </a:lnTo>
                  <a:lnTo>
                    <a:pt x="2549" y="287"/>
                  </a:lnTo>
                  <a:lnTo>
                    <a:pt x="2944" y="287"/>
                  </a:lnTo>
                  <a:lnTo>
                    <a:pt x="3339" y="359"/>
                  </a:lnTo>
                  <a:lnTo>
                    <a:pt x="3375" y="395"/>
                  </a:lnTo>
                  <a:lnTo>
                    <a:pt x="3411" y="359"/>
                  </a:lnTo>
                  <a:lnTo>
                    <a:pt x="3483" y="287"/>
                  </a:lnTo>
                  <a:lnTo>
                    <a:pt x="3447" y="215"/>
                  </a:lnTo>
                  <a:lnTo>
                    <a:pt x="3447" y="180"/>
                  </a:lnTo>
                  <a:lnTo>
                    <a:pt x="3375" y="144"/>
                  </a:lnTo>
                  <a:lnTo>
                    <a:pt x="2980" y="36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9"/>
            <p:cNvSpPr/>
            <p:nvPr/>
          </p:nvSpPr>
          <p:spPr>
            <a:xfrm>
              <a:off x="1871038" y="2785675"/>
              <a:ext cx="96975" cy="245075"/>
            </a:xfrm>
            <a:custGeom>
              <a:avLst/>
              <a:gdLst/>
              <a:ahLst/>
              <a:cxnLst/>
              <a:rect l="l" t="t" r="r" b="b"/>
              <a:pathLst>
                <a:path w="3879" h="9803" extrusionOk="0">
                  <a:moveTo>
                    <a:pt x="3663" y="0"/>
                  </a:moveTo>
                  <a:lnTo>
                    <a:pt x="3340" y="108"/>
                  </a:lnTo>
                  <a:lnTo>
                    <a:pt x="3089" y="216"/>
                  </a:lnTo>
                  <a:lnTo>
                    <a:pt x="2801" y="395"/>
                  </a:lnTo>
                  <a:lnTo>
                    <a:pt x="2586" y="575"/>
                  </a:lnTo>
                  <a:lnTo>
                    <a:pt x="2371" y="790"/>
                  </a:lnTo>
                  <a:lnTo>
                    <a:pt x="2191" y="1006"/>
                  </a:lnTo>
                  <a:lnTo>
                    <a:pt x="2047" y="1257"/>
                  </a:lnTo>
                  <a:lnTo>
                    <a:pt x="1904" y="1544"/>
                  </a:lnTo>
                  <a:lnTo>
                    <a:pt x="1688" y="2119"/>
                  </a:lnTo>
                  <a:lnTo>
                    <a:pt x="1545" y="2729"/>
                  </a:lnTo>
                  <a:lnTo>
                    <a:pt x="1437" y="3340"/>
                  </a:lnTo>
                  <a:lnTo>
                    <a:pt x="1365" y="3914"/>
                  </a:lnTo>
                  <a:lnTo>
                    <a:pt x="1186" y="5386"/>
                  </a:lnTo>
                  <a:lnTo>
                    <a:pt x="1078" y="6105"/>
                  </a:lnTo>
                  <a:lnTo>
                    <a:pt x="934" y="6823"/>
                  </a:lnTo>
                  <a:lnTo>
                    <a:pt x="791" y="7541"/>
                  </a:lnTo>
                  <a:lnTo>
                    <a:pt x="575" y="8223"/>
                  </a:lnTo>
                  <a:lnTo>
                    <a:pt x="324" y="8905"/>
                  </a:lnTo>
                  <a:lnTo>
                    <a:pt x="37" y="9588"/>
                  </a:lnTo>
                  <a:lnTo>
                    <a:pt x="1" y="9659"/>
                  </a:lnTo>
                  <a:lnTo>
                    <a:pt x="1" y="9695"/>
                  </a:lnTo>
                  <a:lnTo>
                    <a:pt x="72" y="9803"/>
                  </a:lnTo>
                  <a:lnTo>
                    <a:pt x="180" y="9803"/>
                  </a:lnTo>
                  <a:lnTo>
                    <a:pt x="216" y="9767"/>
                  </a:lnTo>
                  <a:lnTo>
                    <a:pt x="252" y="9731"/>
                  </a:lnTo>
                  <a:lnTo>
                    <a:pt x="539" y="9121"/>
                  </a:lnTo>
                  <a:lnTo>
                    <a:pt x="791" y="8510"/>
                  </a:lnTo>
                  <a:lnTo>
                    <a:pt x="1042" y="7900"/>
                  </a:lnTo>
                  <a:lnTo>
                    <a:pt x="1222" y="7254"/>
                  </a:lnTo>
                  <a:lnTo>
                    <a:pt x="1365" y="6607"/>
                  </a:lnTo>
                  <a:lnTo>
                    <a:pt x="1509" y="5925"/>
                  </a:lnTo>
                  <a:lnTo>
                    <a:pt x="1616" y="5279"/>
                  </a:lnTo>
                  <a:lnTo>
                    <a:pt x="1724" y="4632"/>
                  </a:lnTo>
                  <a:lnTo>
                    <a:pt x="1868" y="3376"/>
                  </a:lnTo>
                  <a:lnTo>
                    <a:pt x="1976" y="2729"/>
                  </a:lnTo>
                  <a:lnTo>
                    <a:pt x="2119" y="2119"/>
                  </a:lnTo>
                  <a:lnTo>
                    <a:pt x="2263" y="1832"/>
                  </a:lnTo>
                  <a:lnTo>
                    <a:pt x="2371" y="1544"/>
                  </a:lnTo>
                  <a:lnTo>
                    <a:pt x="2550" y="1293"/>
                  </a:lnTo>
                  <a:lnTo>
                    <a:pt x="2730" y="1042"/>
                  </a:lnTo>
                  <a:lnTo>
                    <a:pt x="2945" y="826"/>
                  </a:lnTo>
                  <a:lnTo>
                    <a:pt x="3160" y="647"/>
                  </a:lnTo>
                  <a:lnTo>
                    <a:pt x="3448" y="467"/>
                  </a:lnTo>
                  <a:lnTo>
                    <a:pt x="3771" y="324"/>
                  </a:lnTo>
                  <a:lnTo>
                    <a:pt x="3807" y="288"/>
                  </a:lnTo>
                  <a:lnTo>
                    <a:pt x="3879" y="252"/>
                  </a:lnTo>
                  <a:lnTo>
                    <a:pt x="3879" y="180"/>
                  </a:lnTo>
                  <a:lnTo>
                    <a:pt x="3879" y="108"/>
                  </a:lnTo>
                  <a:lnTo>
                    <a:pt x="3843" y="72"/>
                  </a:lnTo>
                  <a:lnTo>
                    <a:pt x="3807" y="36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9"/>
            <p:cNvSpPr/>
            <p:nvPr/>
          </p:nvSpPr>
          <p:spPr>
            <a:xfrm>
              <a:off x="2025438" y="3060350"/>
              <a:ext cx="76325" cy="77225"/>
            </a:xfrm>
            <a:custGeom>
              <a:avLst/>
              <a:gdLst/>
              <a:ahLst/>
              <a:cxnLst/>
              <a:rect l="l" t="t" r="r" b="b"/>
              <a:pathLst>
                <a:path w="3053" h="3089" extrusionOk="0">
                  <a:moveTo>
                    <a:pt x="1688" y="1"/>
                  </a:moveTo>
                  <a:lnTo>
                    <a:pt x="1329" y="37"/>
                  </a:lnTo>
                  <a:lnTo>
                    <a:pt x="898" y="109"/>
                  </a:lnTo>
                  <a:lnTo>
                    <a:pt x="719" y="180"/>
                  </a:lnTo>
                  <a:lnTo>
                    <a:pt x="503" y="288"/>
                  </a:lnTo>
                  <a:lnTo>
                    <a:pt x="360" y="396"/>
                  </a:lnTo>
                  <a:lnTo>
                    <a:pt x="216" y="575"/>
                  </a:lnTo>
                  <a:lnTo>
                    <a:pt x="108" y="791"/>
                  </a:lnTo>
                  <a:lnTo>
                    <a:pt x="36" y="1006"/>
                  </a:lnTo>
                  <a:lnTo>
                    <a:pt x="1" y="1329"/>
                  </a:lnTo>
                  <a:lnTo>
                    <a:pt x="72" y="1653"/>
                  </a:lnTo>
                  <a:lnTo>
                    <a:pt x="180" y="2012"/>
                  </a:lnTo>
                  <a:lnTo>
                    <a:pt x="324" y="2299"/>
                  </a:lnTo>
                  <a:lnTo>
                    <a:pt x="503" y="2514"/>
                  </a:lnTo>
                  <a:lnTo>
                    <a:pt x="719" y="2730"/>
                  </a:lnTo>
                  <a:lnTo>
                    <a:pt x="934" y="2873"/>
                  </a:lnTo>
                  <a:lnTo>
                    <a:pt x="1185" y="2981"/>
                  </a:lnTo>
                  <a:lnTo>
                    <a:pt x="1437" y="3053"/>
                  </a:lnTo>
                  <a:lnTo>
                    <a:pt x="1724" y="3089"/>
                  </a:lnTo>
                  <a:lnTo>
                    <a:pt x="2622" y="3089"/>
                  </a:lnTo>
                  <a:lnTo>
                    <a:pt x="3053" y="3017"/>
                  </a:lnTo>
                  <a:lnTo>
                    <a:pt x="2083" y="37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2038913" y="3078300"/>
              <a:ext cx="62850" cy="27875"/>
            </a:xfrm>
            <a:custGeom>
              <a:avLst/>
              <a:gdLst/>
              <a:ahLst/>
              <a:cxnLst/>
              <a:rect l="l" t="t" r="r" b="b"/>
              <a:pathLst>
                <a:path w="2514" h="1115" extrusionOk="0">
                  <a:moveTo>
                    <a:pt x="431" y="1"/>
                  </a:moveTo>
                  <a:lnTo>
                    <a:pt x="108" y="37"/>
                  </a:lnTo>
                  <a:lnTo>
                    <a:pt x="36" y="109"/>
                  </a:lnTo>
                  <a:lnTo>
                    <a:pt x="0" y="181"/>
                  </a:lnTo>
                  <a:lnTo>
                    <a:pt x="36" y="288"/>
                  </a:lnTo>
                  <a:lnTo>
                    <a:pt x="108" y="324"/>
                  </a:lnTo>
                  <a:lnTo>
                    <a:pt x="682" y="432"/>
                  </a:lnTo>
                  <a:lnTo>
                    <a:pt x="970" y="468"/>
                  </a:lnTo>
                  <a:lnTo>
                    <a:pt x="1221" y="575"/>
                  </a:lnTo>
                  <a:lnTo>
                    <a:pt x="1472" y="647"/>
                  </a:lnTo>
                  <a:lnTo>
                    <a:pt x="1724" y="791"/>
                  </a:lnTo>
                  <a:lnTo>
                    <a:pt x="2226" y="1078"/>
                  </a:lnTo>
                  <a:lnTo>
                    <a:pt x="2298" y="1114"/>
                  </a:lnTo>
                  <a:lnTo>
                    <a:pt x="2370" y="1114"/>
                  </a:lnTo>
                  <a:lnTo>
                    <a:pt x="2406" y="1078"/>
                  </a:lnTo>
                  <a:lnTo>
                    <a:pt x="2478" y="1042"/>
                  </a:lnTo>
                  <a:lnTo>
                    <a:pt x="2514" y="899"/>
                  </a:lnTo>
                  <a:lnTo>
                    <a:pt x="2478" y="827"/>
                  </a:lnTo>
                  <a:lnTo>
                    <a:pt x="2442" y="791"/>
                  </a:lnTo>
                  <a:lnTo>
                    <a:pt x="2226" y="575"/>
                  </a:lnTo>
                  <a:lnTo>
                    <a:pt x="1939" y="396"/>
                  </a:lnTo>
                  <a:lnTo>
                    <a:pt x="1652" y="252"/>
                  </a:lnTo>
                  <a:lnTo>
                    <a:pt x="1365" y="145"/>
                  </a:lnTo>
                  <a:lnTo>
                    <a:pt x="1077" y="73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1245363" y="4062150"/>
              <a:ext cx="566450" cy="482975"/>
            </a:xfrm>
            <a:custGeom>
              <a:avLst/>
              <a:gdLst/>
              <a:ahLst/>
              <a:cxnLst/>
              <a:rect l="l" t="t" r="r" b="b"/>
              <a:pathLst>
                <a:path w="22658" h="19319" extrusionOk="0">
                  <a:moveTo>
                    <a:pt x="5136" y="0"/>
                  </a:moveTo>
                  <a:lnTo>
                    <a:pt x="1" y="12460"/>
                  </a:lnTo>
                  <a:lnTo>
                    <a:pt x="16805" y="19318"/>
                  </a:lnTo>
                  <a:lnTo>
                    <a:pt x="22658" y="8295"/>
                  </a:lnTo>
                  <a:lnTo>
                    <a:pt x="51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1496713" y="3287475"/>
              <a:ext cx="528750" cy="990125"/>
            </a:xfrm>
            <a:custGeom>
              <a:avLst/>
              <a:gdLst/>
              <a:ahLst/>
              <a:cxnLst/>
              <a:rect l="l" t="t" r="r" b="b"/>
              <a:pathLst>
                <a:path w="21150" h="39605" extrusionOk="0">
                  <a:moveTo>
                    <a:pt x="17954" y="0"/>
                  </a:moveTo>
                  <a:lnTo>
                    <a:pt x="17595" y="36"/>
                  </a:lnTo>
                  <a:lnTo>
                    <a:pt x="17200" y="108"/>
                  </a:lnTo>
                  <a:lnTo>
                    <a:pt x="16769" y="252"/>
                  </a:lnTo>
                  <a:lnTo>
                    <a:pt x="16338" y="431"/>
                  </a:lnTo>
                  <a:lnTo>
                    <a:pt x="15907" y="647"/>
                  </a:lnTo>
                  <a:lnTo>
                    <a:pt x="15476" y="934"/>
                  </a:lnTo>
                  <a:lnTo>
                    <a:pt x="15010" y="1257"/>
                  </a:lnTo>
                  <a:lnTo>
                    <a:pt x="14579" y="1688"/>
                  </a:lnTo>
                  <a:lnTo>
                    <a:pt x="14112" y="2155"/>
                  </a:lnTo>
                  <a:lnTo>
                    <a:pt x="13645" y="2693"/>
                  </a:lnTo>
                  <a:lnTo>
                    <a:pt x="13178" y="3339"/>
                  </a:lnTo>
                  <a:lnTo>
                    <a:pt x="12712" y="4022"/>
                  </a:lnTo>
                  <a:lnTo>
                    <a:pt x="12245" y="4848"/>
                  </a:lnTo>
                  <a:lnTo>
                    <a:pt x="11778" y="5709"/>
                  </a:lnTo>
                  <a:lnTo>
                    <a:pt x="11311" y="6715"/>
                  </a:lnTo>
                  <a:lnTo>
                    <a:pt x="10880" y="7792"/>
                  </a:lnTo>
                  <a:lnTo>
                    <a:pt x="10414" y="8977"/>
                  </a:lnTo>
                  <a:lnTo>
                    <a:pt x="9803" y="10593"/>
                  </a:lnTo>
                  <a:lnTo>
                    <a:pt x="9193" y="12208"/>
                  </a:lnTo>
                  <a:lnTo>
                    <a:pt x="8546" y="13752"/>
                  </a:lnTo>
                  <a:lnTo>
                    <a:pt x="7864" y="15296"/>
                  </a:lnTo>
                  <a:lnTo>
                    <a:pt x="6572" y="18241"/>
                  </a:lnTo>
                  <a:lnTo>
                    <a:pt x="5279" y="21005"/>
                  </a:lnTo>
                  <a:lnTo>
                    <a:pt x="2945" y="25889"/>
                  </a:lnTo>
                  <a:lnTo>
                    <a:pt x="2011" y="27971"/>
                  </a:lnTo>
                  <a:lnTo>
                    <a:pt x="1617" y="28905"/>
                  </a:lnTo>
                  <a:lnTo>
                    <a:pt x="1293" y="29803"/>
                  </a:lnTo>
                  <a:lnTo>
                    <a:pt x="1" y="33321"/>
                  </a:lnTo>
                  <a:lnTo>
                    <a:pt x="5566" y="36122"/>
                  </a:lnTo>
                  <a:lnTo>
                    <a:pt x="5423" y="36661"/>
                  </a:lnTo>
                  <a:lnTo>
                    <a:pt x="5315" y="37199"/>
                  </a:lnTo>
                  <a:lnTo>
                    <a:pt x="5171" y="37810"/>
                  </a:lnTo>
                  <a:lnTo>
                    <a:pt x="5099" y="38456"/>
                  </a:lnTo>
                  <a:lnTo>
                    <a:pt x="5099" y="38743"/>
                  </a:lnTo>
                  <a:lnTo>
                    <a:pt x="5099" y="38995"/>
                  </a:lnTo>
                  <a:lnTo>
                    <a:pt x="5171" y="39246"/>
                  </a:lnTo>
                  <a:lnTo>
                    <a:pt x="5207" y="39425"/>
                  </a:lnTo>
                  <a:lnTo>
                    <a:pt x="5315" y="39569"/>
                  </a:lnTo>
                  <a:lnTo>
                    <a:pt x="5458" y="39605"/>
                  </a:lnTo>
                  <a:lnTo>
                    <a:pt x="5530" y="39605"/>
                  </a:lnTo>
                  <a:lnTo>
                    <a:pt x="5602" y="39533"/>
                  </a:lnTo>
                  <a:lnTo>
                    <a:pt x="5782" y="39210"/>
                  </a:lnTo>
                  <a:lnTo>
                    <a:pt x="6069" y="38671"/>
                  </a:lnTo>
                  <a:lnTo>
                    <a:pt x="6428" y="37917"/>
                  </a:lnTo>
                  <a:lnTo>
                    <a:pt x="7326" y="35943"/>
                  </a:lnTo>
                  <a:lnTo>
                    <a:pt x="8403" y="33357"/>
                  </a:lnTo>
                  <a:lnTo>
                    <a:pt x="10270" y="28833"/>
                  </a:lnTo>
                  <a:lnTo>
                    <a:pt x="12317" y="23698"/>
                  </a:lnTo>
                  <a:lnTo>
                    <a:pt x="14435" y="18312"/>
                  </a:lnTo>
                  <a:lnTo>
                    <a:pt x="16482" y="13106"/>
                  </a:lnTo>
                  <a:lnTo>
                    <a:pt x="19821" y="4560"/>
                  </a:lnTo>
                  <a:lnTo>
                    <a:pt x="21150" y="1041"/>
                  </a:lnTo>
                  <a:lnTo>
                    <a:pt x="20898" y="826"/>
                  </a:lnTo>
                  <a:lnTo>
                    <a:pt x="20575" y="647"/>
                  </a:lnTo>
                  <a:lnTo>
                    <a:pt x="20144" y="395"/>
                  </a:lnTo>
                  <a:lnTo>
                    <a:pt x="19642" y="216"/>
                  </a:lnTo>
                  <a:lnTo>
                    <a:pt x="19354" y="108"/>
                  </a:lnTo>
                  <a:lnTo>
                    <a:pt x="19031" y="36"/>
                  </a:lnTo>
                  <a:lnTo>
                    <a:pt x="186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1739088" y="3287475"/>
              <a:ext cx="286375" cy="362675"/>
            </a:xfrm>
            <a:custGeom>
              <a:avLst/>
              <a:gdLst/>
              <a:ahLst/>
              <a:cxnLst/>
              <a:rect l="l" t="t" r="r" b="b"/>
              <a:pathLst>
                <a:path w="11455" h="14507" extrusionOk="0">
                  <a:moveTo>
                    <a:pt x="8259" y="0"/>
                  </a:moveTo>
                  <a:lnTo>
                    <a:pt x="7900" y="36"/>
                  </a:lnTo>
                  <a:lnTo>
                    <a:pt x="7505" y="108"/>
                  </a:lnTo>
                  <a:lnTo>
                    <a:pt x="7074" y="252"/>
                  </a:lnTo>
                  <a:lnTo>
                    <a:pt x="6643" y="431"/>
                  </a:lnTo>
                  <a:lnTo>
                    <a:pt x="6212" y="647"/>
                  </a:lnTo>
                  <a:lnTo>
                    <a:pt x="5781" y="934"/>
                  </a:lnTo>
                  <a:lnTo>
                    <a:pt x="5315" y="1257"/>
                  </a:lnTo>
                  <a:lnTo>
                    <a:pt x="4884" y="1688"/>
                  </a:lnTo>
                  <a:lnTo>
                    <a:pt x="4417" y="2155"/>
                  </a:lnTo>
                  <a:lnTo>
                    <a:pt x="3950" y="2693"/>
                  </a:lnTo>
                  <a:lnTo>
                    <a:pt x="3483" y="3339"/>
                  </a:lnTo>
                  <a:lnTo>
                    <a:pt x="3017" y="4022"/>
                  </a:lnTo>
                  <a:lnTo>
                    <a:pt x="2550" y="4848"/>
                  </a:lnTo>
                  <a:lnTo>
                    <a:pt x="2083" y="5709"/>
                  </a:lnTo>
                  <a:lnTo>
                    <a:pt x="1616" y="6715"/>
                  </a:lnTo>
                  <a:lnTo>
                    <a:pt x="1185" y="7792"/>
                  </a:lnTo>
                  <a:lnTo>
                    <a:pt x="719" y="8977"/>
                  </a:lnTo>
                  <a:lnTo>
                    <a:pt x="0" y="10844"/>
                  </a:lnTo>
                  <a:lnTo>
                    <a:pt x="1580" y="11742"/>
                  </a:lnTo>
                  <a:lnTo>
                    <a:pt x="3124" y="12675"/>
                  </a:lnTo>
                  <a:lnTo>
                    <a:pt x="6248" y="14506"/>
                  </a:lnTo>
                  <a:lnTo>
                    <a:pt x="9947" y="5027"/>
                  </a:lnTo>
                  <a:lnTo>
                    <a:pt x="11455" y="1041"/>
                  </a:lnTo>
                  <a:lnTo>
                    <a:pt x="11203" y="826"/>
                  </a:lnTo>
                  <a:lnTo>
                    <a:pt x="10880" y="647"/>
                  </a:lnTo>
                  <a:lnTo>
                    <a:pt x="10449" y="395"/>
                  </a:lnTo>
                  <a:lnTo>
                    <a:pt x="9947" y="216"/>
                  </a:lnTo>
                  <a:lnTo>
                    <a:pt x="9659" y="108"/>
                  </a:lnTo>
                  <a:lnTo>
                    <a:pt x="9336" y="36"/>
                  </a:lnTo>
                  <a:lnTo>
                    <a:pt x="89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2011963" y="3266825"/>
              <a:ext cx="186750" cy="88000"/>
            </a:xfrm>
            <a:custGeom>
              <a:avLst/>
              <a:gdLst/>
              <a:ahLst/>
              <a:cxnLst/>
              <a:rect l="l" t="t" r="r" b="b"/>
              <a:pathLst>
                <a:path w="7470" h="3520" extrusionOk="0">
                  <a:moveTo>
                    <a:pt x="288" y="0"/>
                  </a:moveTo>
                  <a:lnTo>
                    <a:pt x="1" y="1473"/>
                  </a:lnTo>
                  <a:lnTo>
                    <a:pt x="288" y="2873"/>
                  </a:lnTo>
                  <a:lnTo>
                    <a:pt x="6464" y="3519"/>
                  </a:lnTo>
                  <a:lnTo>
                    <a:pt x="7470" y="826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9"/>
            <p:cNvSpPr/>
            <p:nvPr/>
          </p:nvSpPr>
          <p:spPr>
            <a:xfrm>
              <a:off x="1795638" y="3313500"/>
              <a:ext cx="492850" cy="564650"/>
            </a:xfrm>
            <a:custGeom>
              <a:avLst/>
              <a:gdLst/>
              <a:ahLst/>
              <a:cxnLst/>
              <a:rect l="l" t="t" r="r" b="b"/>
              <a:pathLst>
                <a:path w="19714" h="22586" extrusionOk="0">
                  <a:moveTo>
                    <a:pt x="9193" y="0"/>
                  </a:moveTo>
                  <a:lnTo>
                    <a:pt x="3771" y="4884"/>
                  </a:lnTo>
                  <a:lnTo>
                    <a:pt x="3304" y="6859"/>
                  </a:lnTo>
                  <a:lnTo>
                    <a:pt x="2729" y="9336"/>
                  </a:lnTo>
                  <a:lnTo>
                    <a:pt x="1473" y="14866"/>
                  </a:lnTo>
                  <a:lnTo>
                    <a:pt x="1" y="21508"/>
                  </a:lnTo>
                  <a:lnTo>
                    <a:pt x="19713" y="22586"/>
                  </a:lnTo>
                  <a:lnTo>
                    <a:pt x="19713" y="22586"/>
                  </a:lnTo>
                  <a:lnTo>
                    <a:pt x="17595" y="2765"/>
                  </a:lnTo>
                  <a:lnTo>
                    <a:pt x="15117" y="1652"/>
                  </a:lnTo>
                  <a:lnTo>
                    <a:pt x="91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9"/>
            <p:cNvSpPr/>
            <p:nvPr/>
          </p:nvSpPr>
          <p:spPr>
            <a:xfrm>
              <a:off x="1798338" y="3438275"/>
              <a:ext cx="95175" cy="394100"/>
            </a:xfrm>
            <a:custGeom>
              <a:avLst/>
              <a:gdLst/>
              <a:ahLst/>
              <a:cxnLst/>
              <a:rect l="l" t="t" r="r" b="b"/>
              <a:pathLst>
                <a:path w="3807" h="15764" extrusionOk="0">
                  <a:moveTo>
                    <a:pt x="3699" y="0"/>
                  </a:moveTo>
                  <a:lnTo>
                    <a:pt x="3663" y="72"/>
                  </a:lnTo>
                  <a:lnTo>
                    <a:pt x="3411" y="790"/>
                  </a:lnTo>
                  <a:lnTo>
                    <a:pt x="3196" y="1544"/>
                  </a:lnTo>
                  <a:lnTo>
                    <a:pt x="2837" y="3088"/>
                  </a:lnTo>
                  <a:lnTo>
                    <a:pt x="2083" y="6069"/>
                  </a:lnTo>
                  <a:lnTo>
                    <a:pt x="682" y="12101"/>
                  </a:lnTo>
                  <a:lnTo>
                    <a:pt x="323" y="13860"/>
                  </a:lnTo>
                  <a:lnTo>
                    <a:pt x="0" y="15584"/>
                  </a:lnTo>
                  <a:lnTo>
                    <a:pt x="0" y="15656"/>
                  </a:lnTo>
                  <a:lnTo>
                    <a:pt x="36" y="15692"/>
                  </a:lnTo>
                  <a:lnTo>
                    <a:pt x="108" y="15763"/>
                  </a:lnTo>
                  <a:lnTo>
                    <a:pt x="216" y="15763"/>
                  </a:lnTo>
                  <a:lnTo>
                    <a:pt x="252" y="15727"/>
                  </a:lnTo>
                  <a:lnTo>
                    <a:pt x="288" y="15692"/>
                  </a:lnTo>
                  <a:lnTo>
                    <a:pt x="647" y="14184"/>
                  </a:lnTo>
                  <a:lnTo>
                    <a:pt x="1006" y="12675"/>
                  </a:lnTo>
                  <a:lnTo>
                    <a:pt x="1688" y="9623"/>
                  </a:lnTo>
                  <a:lnTo>
                    <a:pt x="3052" y="3591"/>
                  </a:lnTo>
                  <a:lnTo>
                    <a:pt x="3447" y="1832"/>
                  </a:lnTo>
                  <a:lnTo>
                    <a:pt x="3627" y="970"/>
                  </a:lnTo>
                  <a:lnTo>
                    <a:pt x="3806" y="108"/>
                  </a:lnTo>
                  <a:lnTo>
                    <a:pt x="3770" y="36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858463" y="3420325"/>
              <a:ext cx="21575" cy="83500"/>
            </a:xfrm>
            <a:custGeom>
              <a:avLst/>
              <a:gdLst/>
              <a:ahLst/>
              <a:cxnLst/>
              <a:rect l="l" t="t" r="r" b="b"/>
              <a:pathLst>
                <a:path w="863" h="3340" extrusionOk="0">
                  <a:moveTo>
                    <a:pt x="73" y="0"/>
                  </a:moveTo>
                  <a:lnTo>
                    <a:pt x="1" y="36"/>
                  </a:lnTo>
                  <a:lnTo>
                    <a:pt x="1" y="144"/>
                  </a:lnTo>
                  <a:lnTo>
                    <a:pt x="288" y="1688"/>
                  </a:lnTo>
                  <a:lnTo>
                    <a:pt x="575" y="3232"/>
                  </a:lnTo>
                  <a:lnTo>
                    <a:pt x="575" y="3304"/>
                  </a:lnTo>
                  <a:lnTo>
                    <a:pt x="611" y="3340"/>
                  </a:lnTo>
                  <a:lnTo>
                    <a:pt x="719" y="3340"/>
                  </a:lnTo>
                  <a:lnTo>
                    <a:pt x="827" y="3304"/>
                  </a:lnTo>
                  <a:lnTo>
                    <a:pt x="863" y="3268"/>
                  </a:lnTo>
                  <a:lnTo>
                    <a:pt x="863" y="3196"/>
                  </a:lnTo>
                  <a:lnTo>
                    <a:pt x="755" y="2406"/>
                  </a:lnTo>
                  <a:lnTo>
                    <a:pt x="611" y="1616"/>
                  </a:lnTo>
                  <a:lnTo>
                    <a:pt x="468" y="862"/>
                  </a:lnTo>
                  <a:lnTo>
                    <a:pt x="252" y="72"/>
                  </a:lnTo>
                  <a:lnTo>
                    <a:pt x="216" y="3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2173563" y="3326975"/>
              <a:ext cx="737000" cy="500000"/>
            </a:xfrm>
            <a:custGeom>
              <a:avLst/>
              <a:gdLst/>
              <a:ahLst/>
              <a:cxnLst/>
              <a:rect l="l" t="t" r="r" b="b"/>
              <a:pathLst>
                <a:path w="29480" h="20000" extrusionOk="0">
                  <a:moveTo>
                    <a:pt x="2944" y="0"/>
                  </a:moveTo>
                  <a:lnTo>
                    <a:pt x="2657" y="36"/>
                  </a:lnTo>
                  <a:lnTo>
                    <a:pt x="2334" y="72"/>
                  </a:lnTo>
                  <a:lnTo>
                    <a:pt x="2047" y="144"/>
                  </a:lnTo>
                  <a:lnTo>
                    <a:pt x="1400" y="359"/>
                  </a:lnTo>
                  <a:lnTo>
                    <a:pt x="718" y="682"/>
                  </a:lnTo>
                  <a:lnTo>
                    <a:pt x="0" y="1113"/>
                  </a:lnTo>
                  <a:lnTo>
                    <a:pt x="826" y="7792"/>
                  </a:lnTo>
                  <a:lnTo>
                    <a:pt x="1149" y="8294"/>
                  </a:lnTo>
                  <a:lnTo>
                    <a:pt x="2083" y="9695"/>
                  </a:lnTo>
                  <a:lnTo>
                    <a:pt x="2693" y="10592"/>
                  </a:lnTo>
                  <a:lnTo>
                    <a:pt x="3411" y="11634"/>
                  </a:lnTo>
                  <a:lnTo>
                    <a:pt x="4237" y="12711"/>
                  </a:lnTo>
                  <a:lnTo>
                    <a:pt x="5135" y="13860"/>
                  </a:lnTo>
                  <a:lnTo>
                    <a:pt x="6068" y="15009"/>
                  </a:lnTo>
                  <a:lnTo>
                    <a:pt x="7038" y="16086"/>
                  </a:lnTo>
                  <a:lnTo>
                    <a:pt x="8079" y="17127"/>
                  </a:lnTo>
                  <a:lnTo>
                    <a:pt x="8582" y="17630"/>
                  </a:lnTo>
                  <a:lnTo>
                    <a:pt x="9084" y="18061"/>
                  </a:lnTo>
                  <a:lnTo>
                    <a:pt x="9587" y="18492"/>
                  </a:lnTo>
                  <a:lnTo>
                    <a:pt x="10126" y="18851"/>
                  </a:lnTo>
                  <a:lnTo>
                    <a:pt x="10628" y="19174"/>
                  </a:lnTo>
                  <a:lnTo>
                    <a:pt x="11131" y="19461"/>
                  </a:lnTo>
                  <a:lnTo>
                    <a:pt x="11634" y="19677"/>
                  </a:lnTo>
                  <a:lnTo>
                    <a:pt x="12101" y="19856"/>
                  </a:lnTo>
                  <a:lnTo>
                    <a:pt x="12567" y="19964"/>
                  </a:lnTo>
                  <a:lnTo>
                    <a:pt x="13034" y="20000"/>
                  </a:lnTo>
                  <a:lnTo>
                    <a:pt x="13357" y="20000"/>
                  </a:lnTo>
                  <a:lnTo>
                    <a:pt x="13680" y="19964"/>
                  </a:lnTo>
                  <a:lnTo>
                    <a:pt x="13968" y="19892"/>
                  </a:lnTo>
                  <a:lnTo>
                    <a:pt x="14291" y="19785"/>
                  </a:lnTo>
                  <a:lnTo>
                    <a:pt x="14614" y="19641"/>
                  </a:lnTo>
                  <a:lnTo>
                    <a:pt x="14901" y="19461"/>
                  </a:lnTo>
                  <a:lnTo>
                    <a:pt x="15224" y="19282"/>
                  </a:lnTo>
                  <a:lnTo>
                    <a:pt x="15512" y="19066"/>
                  </a:lnTo>
                  <a:lnTo>
                    <a:pt x="16122" y="18564"/>
                  </a:lnTo>
                  <a:lnTo>
                    <a:pt x="16697" y="17953"/>
                  </a:lnTo>
                  <a:lnTo>
                    <a:pt x="17271" y="17307"/>
                  </a:lnTo>
                  <a:lnTo>
                    <a:pt x="17846" y="16625"/>
                  </a:lnTo>
                  <a:lnTo>
                    <a:pt x="18384" y="15871"/>
                  </a:lnTo>
                  <a:lnTo>
                    <a:pt x="18887" y="15081"/>
                  </a:lnTo>
                  <a:lnTo>
                    <a:pt x="19390" y="14291"/>
                  </a:lnTo>
                  <a:lnTo>
                    <a:pt x="19856" y="13465"/>
                  </a:lnTo>
                  <a:lnTo>
                    <a:pt x="20718" y="11885"/>
                  </a:lnTo>
                  <a:lnTo>
                    <a:pt x="21436" y="10413"/>
                  </a:lnTo>
                  <a:lnTo>
                    <a:pt x="21939" y="9264"/>
                  </a:lnTo>
                  <a:lnTo>
                    <a:pt x="22298" y="8402"/>
                  </a:lnTo>
                  <a:lnTo>
                    <a:pt x="22621" y="7612"/>
                  </a:lnTo>
                  <a:lnTo>
                    <a:pt x="23662" y="7325"/>
                  </a:lnTo>
                  <a:lnTo>
                    <a:pt x="24740" y="7038"/>
                  </a:lnTo>
                  <a:lnTo>
                    <a:pt x="25996" y="6679"/>
                  </a:lnTo>
                  <a:lnTo>
                    <a:pt x="27253" y="6248"/>
                  </a:lnTo>
                  <a:lnTo>
                    <a:pt x="27828" y="6032"/>
                  </a:lnTo>
                  <a:lnTo>
                    <a:pt x="28330" y="5817"/>
                  </a:lnTo>
                  <a:lnTo>
                    <a:pt x="28797" y="5601"/>
                  </a:lnTo>
                  <a:lnTo>
                    <a:pt x="29156" y="5386"/>
                  </a:lnTo>
                  <a:lnTo>
                    <a:pt x="29372" y="5171"/>
                  </a:lnTo>
                  <a:lnTo>
                    <a:pt x="29443" y="5063"/>
                  </a:lnTo>
                  <a:lnTo>
                    <a:pt x="29479" y="4955"/>
                  </a:lnTo>
                  <a:lnTo>
                    <a:pt x="29479" y="4847"/>
                  </a:lnTo>
                  <a:lnTo>
                    <a:pt x="29443" y="4776"/>
                  </a:lnTo>
                  <a:lnTo>
                    <a:pt x="29336" y="4668"/>
                  </a:lnTo>
                  <a:lnTo>
                    <a:pt x="29228" y="4596"/>
                  </a:lnTo>
                  <a:lnTo>
                    <a:pt x="28869" y="4452"/>
                  </a:lnTo>
                  <a:lnTo>
                    <a:pt x="28402" y="4345"/>
                  </a:lnTo>
                  <a:lnTo>
                    <a:pt x="27864" y="4237"/>
                  </a:lnTo>
                  <a:lnTo>
                    <a:pt x="27217" y="4165"/>
                  </a:lnTo>
                  <a:lnTo>
                    <a:pt x="25853" y="4022"/>
                  </a:lnTo>
                  <a:lnTo>
                    <a:pt x="24488" y="3950"/>
                  </a:lnTo>
                  <a:lnTo>
                    <a:pt x="23267" y="3914"/>
                  </a:lnTo>
                  <a:lnTo>
                    <a:pt x="22083" y="3914"/>
                  </a:lnTo>
                  <a:lnTo>
                    <a:pt x="22549" y="3698"/>
                  </a:lnTo>
                  <a:lnTo>
                    <a:pt x="22980" y="3447"/>
                  </a:lnTo>
                  <a:lnTo>
                    <a:pt x="23483" y="3160"/>
                  </a:lnTo>
                  <a:lnTo>
                    <a:pt x="23986" y="2801"/>
                  </a:lnTo>
                  <a:lnTo>
                    <a:pt x="24416" y="2478"/>
                  </a:lnTo>
                  <a:lnTo>
                    <a:pt x="24560" y="2298"/>
                  </a:lnTo>
                  <a:lnTo>
                    <a:pt x="24668" y="2119"/>
                  </a:lnTo>
                  <a:lnTo>
                    <a:pt x="24740" y="1939"/>
                  </a:lnTo>
                  <a:lnTo>
                    <a:pt x="24740" y="1795"/>
                  </a:lnTo>
                  <a:lnTo>
                    <a:pt x="24704" y="1724"/>
                  </a:lnTo>
                  <a:lnTo>
                    <a:pt x="24668" y="1688"/>
                  </a:lnTo>
                  <a:lnTo>
                    <a:pt x="24452" y="1580"/>
                  </a:lnTo>
                  <a:lnTo>
                    <a:pt x="24201" y="1508"/>
                  </a:lnTo>
                  <a:lnTo>
                    <a:pt x="23842" y="1472"/>
                  </a:lnTo>
                  <a:lnTo>
                    <a:pt x="23447" y="1508"/>
                  </a:lnTo>
                  <a:lnTo>
                    <a:pt x="22980" y="1508"/>
                  </a:lnTo>
                  <a:lnTo>
                    <a:pt x="22513" y="1580"/>
                  </a:lnTo>
                  <a:lnTo>
                    <a:pt x="21975" y="1652"/>
                  </a:lnTo>
                  <a:lnTo>
                    <a:pt x="21436" y="1795"/>
                  </a:lnTo>
                  <a:lnTo>
                    <a:pt x="20898" y="1903"/>
                  </a:lnTo>
                  <a:lnTo>
                    <a:pt x="20359" y="2083"/>
                  </a:lnTo>
                  <a:lnTo>
                    <a:pt x="19856" y="2262"/>
                  </a:lnTo>
                  <a:lnTo>
                    <a:pt x="19354" y="2442"/>
                  </a:lnTo>
                  <a:lnTo>
                    <a:pt x="18923" y="2657"/>
                  </a:lnTo>
                  <a:lnTo>
                    <a:pt x="18564" y="2873"/>
                  </a:lnTo>
                  <a:lnTo>
                    <a:pt x="18241" y="3124"/>
                  </a:lnTo>
                  <a:lnTo>
                    <a:pt x="17774" y="3555"/>
                  </a:lnTo>
                  <a:lnTo>
                    <a:pt x="17235" y="4165"/>
                  </a:lnTo>
                  <a:lnTo>
                    <a:pt x="15943" y="5637"/>
                  </a:lnTo>
                  <a:lnTo>
                    <a:pt x="14722" y="7145"/>
                  </a:lnTo>
                  <a:lnTo>
                    <a:pt x="13609" y="8510"/>
                  </a:lnTo>
                  <a:lnTo>
                    <a:pt x="12531" y="9910"/>
                  </a:lnTo>
                  <a:lnTo>
                    <a:pt x="10413" y="6822"/>
                  </a:lnTo>
                  <a:lnTo>
                    <a:pt x="8761" y="4560"/>
                  </a:lnTo>
                  <a:lnTo>
                    <a:pt x="8043" y="3627"/>
                  </a:lnTo>
                  <a:lnTo>
                    <a:pt x="7361" y="2801"/>
                  </a:lnTo>
                  <a:lnTo>
                    <a:pt x="6715" y="2083"/>
                  </a:lnTo>
                  <a:lnTo>
                    <a:pt x="6104" y="1472"/>
                  </a:lnTo>
                  <a:lnTo>
                    <a:pt x="5530" y="970"/>
                  </a:lnTo>
                  <a:lnTo>
                    <a:pt x="4955" y="575"/>
                  </a:lnTo>
                  <a:lnTo>
                    <a:pt x="4668" y="395"/>
                  </a:lnTo>
                  <a:lnTo>
                    <a:pt x="4381" y="287"/>
                  </a:lnTo>
                  <a:lnTo>
                    <a:pt x="4093" y="180"/>
                  </a:lnTo>
                  <a:lnTo>
                    <a:pt x="3806" y="108"/>
                  </a:lnTo>
                  <a:lnTo>
                    <a:pt x="3519" y="36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49"/>
            <p:cNvSpPr/>
            <p:nvPr/>
          </p:nvSpPr>
          <p:spPr>
            <a:xfrm>
              <a:off x="2741763" y="3443650"/>
              <a:ext cx="176875" cy="35950"/>
            </a:xfrm>
            <a:custGeom>
              <a:avLst/>
              <a:gdLst/>
              <a:ahLst/>
              <a:cxnLst/>
              <a:rect l="l" t="t" r="r" b="b"/>
              <a:pathLst>
                <a:path w="7075" h="1438" extrusionOk="0">
                  <a:moveTo>
                    <a:pt x="6931" y="1"/>
                  </a:moveTo>
                  <a:lnTo>
                    <a:pt x="3556" y="611"/>
                  </a:lnTo>
                  <a:lnTo>
                    <a:pt x="1868" y="863"/>
                  </a:lnTo>
                  <a:lnTo>
                    <a:pt x="1006" y="970"/>
                  </a:lnTo>
                  <a:lnTo>
                    <a:pt x="145" y="1078"/>
                  </a:lnTo>
                  <a:lnTo>
                    <a:pt x="73" y="1078"/>
                  </a:lnTo>
                  <a:lnTo>
                    <a:pt x="37" y="1150"/>
                  </a:lnTo>
                  <a:lnTo>
                    <a:pt x="1" y="1186"/>
                  </a:lnTo>
                  <a:lnTo>
                    <a:pt x="1" y="1258"/>
                  </a:lnTo>
                  <a:lnTo>
                    <a:pt x="1" y="1329"/>
                  </a:lnTo>
                  <a:lnTo>
                    <a:pt x="37" y="1365"/>
                  </a:lnTo>
                  <a:lnTo>
                    <a:pt x="73" y="1401"/>
                  </a:lnTo>
                  <a:lnTo>
                    <a:pt x="145" y="1437"/>
                  </a:lnTo>
                  <a:lnTo>
                    <a:pt x="1904" y="1258"/>
                  </a:lnTo>
                  <a:lnTo>
                    <a:pt x="2766" y="1150"/>
                  </a:lnTo>
                  <a:lnTo>
                    <a:pt x="3627" y="1042"/>
                  </a:lnTo>
                  <a:lnTo>
                    <a:pt x="4489" y="863"/>
                  </a:lnTo>
                  <a:lnTo>
                    <a:pt x="5315" y="683"/>
                  </a:lnTo>
                  <a:lnTo>
                    <a:pt x="6177" y="468"/>
                  </a:lnTo>
                  <a:lnTo>
                    <a:pt x="7003" y="252"/>
                  </a:lnTo>
                  <a:lnTo>
                    <a:pt x="7039" y="216"/>
                  </a:lnTo>
                  <a:lnTo>
                    <a:pt x="7074" y="180"/>
                  </a:lnTo>
                  <a:lnTo>
                    <a:pt x="7074" y="73"/>
                  </a:lnTo>
                  <a:lnTo>
                    <a:pt x="70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9"/>
            <p:cNvSpPr/>
            <p:nvPr/>
          </p:nvSpPr>
          <p:spPr>
            <a:xfrm>
              <a:off x="2160988" y="3315300"/>
              <a:ext cx="228925" cy="298050"/>
            </a:xfrm>
            <a:custGeom>
              <a:avLst/>
              <a:gdLst/>
              <a:ahLst/>
              <a:cxnLst/>
              <a:rect l="l" t="t" r="r" b="b"/>
              <a:pathLst>
                <a:path w="9157" h="11922" extrusionOk="0">
                  <a:moveTo>
                    <a:pt x="2945" y="0"/>
                  </a:moveTo>
                  <a:lnTo>
                    <a:pt x="2406" y="36"/>
                  </a:lnTo>
                  <a:lnTo>
                    <a:pt x="1832" y="144"/>
                  </a:lnTo>
                  <a:lnTo>
                    <a:pt x="1257" y="359"/>
                  </a:lnTo>
                  <a:lnTo>
                    <a:pt x="647" y="611"/>
                  </a:lnTo>
                  <a:lnTo>
                    <a:pt x="0" y="970"/>
                  </a:lnTo>
                  <a:lnTo>
                    <a:pt x="1329" y="8259"/>
                  </a:lnTo>
                  <a:lnTo>
                    <a:pt x="2011" y="9300"/>
                  </a:lnTo>
                  <a:lnTo>
                    <a:pt x="2801" y="10485"/>
                  </a:lnTo>
                  <a:lnTo>
                    <a:pt x="3807" y="11921"/>
                  </a:lnTo>
                  <a:lnTo>
                    <a:pt x="5135" y="10162"/>
                  </a:lnTo>
                  <a:lnTo>
                    <a:pt x="6428" y="8366"/>
                  </a:lnTo>
                  <a:lnTo>
                    <a:pt x="7792" y="6607"/>
                  </a:lnTo>
                  <a:lnTo>
                    <a:pt x="9157" y="4884"/>
                  </a:lnTo>
                  <a:lnTo>
                    <a:pt x="8510" y="4022"/>
                  </a:lnTo>
                  <a:lnTo>
                    <a:pt x="7864" y="3268"/>
                  </a:lnTo>
                  <a:lnTo>
                    <a:pt x="7289" y="2586"/>
                  </a:lnTo>
                  <a:lnTo>
                    <a:pt x="6715" y="2011"/>
                  </a:lnTo>
                  <a:lnTo>
                    <a:pt x="6140" y="1472"/>
                  </a:lnTo>
                  <a:lnTo>
                    <a:pt x="5602" y="1042"/>
                  </a:lnTo>
                  <a:lnTo>
                    <a:pt x="5063" y="647"/>
                  </a:lnTo>
                  <a:lnTo>
                    <a:pt x="4525" y="359"/>
                  </a:lnTo>
                  <a:lnTo>
                    <a:pt x="4022" y="180"/>
                  </a:lnTo>
                  <a:lnTo>
                    <a:pt x="3483" y="3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2172663" y="3473275"/>
              <a:ext cx="126600" cy="189450"/>
            </a:xfrm>
            <a:custGeom>
              <a:avLst/>
              <a:gdLst/>
              <a:ahLst/>
              <a:cxnLst/>
              <a:rect l="l" t="t" r="r" b="b"/>
              <a:pathLst>
                <a:path w="5064" h="7578" extrusionOk="0">
                  <a:moveTo>
                    <a:pt x="180" y="1"/>
                  </a:moveTo>
                  <a:lnTo>
                    <a:pt x="72" y="37"/>
                  </a:lnTo>
                  <a:lnTo>
                    <a:pt x="36" y="109"/>
                  </a:lnTo>
                  <a:lnTo>
                    <a:pt x="0" y="144"/>
                  </a:lnTo>
                  <a:lnTo>
                    <a:pt x="36" y="216"/>
                  </a:lnTo>
                  <a:lnTo>
                    <a:pt x="1149" y="2083"/>
                  </a:lnTo>
                  <a:lnTo>
                    <a:pt x="2298" y="3951"/>
                  </a:lnTo>
                  <a:lnTo>
                    <a:pt x="3483" y="5782"/>
                  </a:lnTo>
                  <a:lnTo>
                    <a:pt x="4094" y="6679"/>
                  </a:lnTo>
                  <a:lnTo>
                    <a:pt x="4740" y="7541"/>
                  </a:lnTo>
                  <a:lnTo>
                    <a:pt x="4812" y="7577"/>
                  </a:lnTo>
                  <a:lnTo>
                    <a:pt x="4848" y="7577"/>
                  </a:lnTo>
                  <a:lnTo>
                    <a:pt x="4955" y="7541"/>
                  </a:lnTo>
                  <a:lnTo>
                    <a:pt x="5027" y="7433"/>
                  </a:lnTo>
                  <a:lnTo>
                    <a:pt x="5063" y="7398"/>
                  </a:lnTo>
                  <a:lnTo>
                    <a:pt x="5027" y="7326"/>
                  </a:lnTo>
                  <a:lnTo>
                    <a:pt x="4453" y="6392"/>
                  </a:lnTo>
                  <a:lnTo>
                    <a:pt x="3842" y="5495"/>
                  </a:lnTo>
                  <a:lnTo>
                    <a:pt x="2657" y="3699"/>
                  </a:lnTo>
                  <a:lnTo>
                    <a:pt x="1436" y="1904"/>
                  </a:lnTo>
                  <a:lnTo>
                    <a:pt x="287" y="73"/>
                  </a:lnTo>
                  <a:lnTo>
                    <a:pt x="216" y="37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2148413" y="3510975"/>
              <a:ext cx="87100" cy="62875"/>
            </a:xfrm>
            <a:custGeom>
              <a:avLst/>
              <a:gdLst/>
              <a:ahLst/>
              <a:cxnLst/>
              <a:rect l="l" t="t" r="r" b="b"/>
              <a:pathLst>
                <a:path w="3484" h="2515" extrusionOk="0">
                  <a:moveTo>
                    <a:pt x="108" y="1"/>
                  </a:moveTo>
                  <a:lnTo>
                    <a:pt x="37" y="37"/>
                  </a:lnTo>
                  <a:lnTo>
                    <a:pt x="1" y="145"/>
                  </a:lnTo>
                  <a:lnTo>
                    <a:pt x="37" y="216"/>
                  </a:lnTo>
                  <a:lnTo>
                    <a:pt x="755" y="863"/>
                  </a:lnTo>
                  <a:lnTo>
                    <a:pt x="1545" y="1473"/>
                  </a:lnTo>
                  <a:lnTo>
                    <a:pt x="2371" y="2012"/>
                  </a:lnTo>
                  <a:lnTo>
                    <a:pt x="2766" y="2263"/>
                  </a:lnTo>
                  <a:lnTo>
                    <a:pt x="3232" y="2478"/>
                  </a:lnTo>
                  <a:lnTo>
                    <a:pt x="3304" y="2514"/>
                  </a:lnTo>
                  <a:lnTo>
                    <a:pt x="3340" y="2514"/>
                  </a:lnTo>
                  <a:lnTo>
                    <a:pt x="3412" y="2478"/>
                  </a:lnTo>
                  <a:lnTo>
                    <a:pt x="3448" y="2407"/>
                  </a:lnTo>
                  <a:lnTo>
                    <a:pt x="3484" y="2371"/>
                  </a:lnTo>
                  <a:lnTo>
                    <a:pt x="3484" y="2299"/>
                  </a:lnTo>
                  <a:lnTo>
                    <a:pt x="3448" y="2263"/>
                  </a:lnTo>
                  <a:lnTo>
                    <a:pt x="3376" y="2191"/>
                  </a:lnTo>
                  <a:lnTo>
                    <a:pt x="1760" y="1150"/>
                  </a:lnTo>
                  <a:lnTo>
                    <a:pt x="970" y="611"/>
                  </a:lnTo>
                  <a:lnTo>
                    <a:pt x="180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2183438" y="5069325"/>
              <a:ext cx="169675" cy="105050"/>
            </a:xfrm>
            <a:custGeom>
              <a:avLst/>
              <a:gdLst/>
              <a:ahLst/>
              <a:cxnLst/>
              <a:rect l="l" t="t" r="r" b="b"/>
              <a:pathLst>
                <a:path w="6787" h="4202" extrusionOk="0">
                  <a:moveTo>
                    <a:pt x="0" y="0"/>
                  </a:moveTo>
                  <a:lnTo>
                    <a:pt x="395" y="4202"/>
                  </a:lnTo>
                  <a:lnTo>
                    <a:pt x="6786" y="4202"/>
                  </a:lnTo>
                  <a:lnTo>
                    <a:pt x="64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2160088" y="5050475"/>
              <a:ext cx="423725" cy="240600"/>
            </a:xfrm>
            <a:custGeom>
              <a:avLst/>
              <a:gdLst/>
              <a:ahLst/>
              <a:cxnLst/>
              <a:rect l="l" t="t" r="r" b="b"/>
              <a:pathLst>
                <a:path w="16949" h="9624" extrusionOk="0">
                  <a:moveTo>
                    <a:pt x="11239" y="0"/>
                  </a:moveTo>
                  <a:lnTo>
                    <a:pt x="10880" y="36"/>
                  </a:lnTo>
                  <a:lnTo>
                    <a:pt x="10485" y="144"/>
                  </a:lnTo>
                  <a:lnTo>
                    <a:pt x="10054" y="252"/>
                  </a:lnTo>
                  <a:lnTo>
                    <a:pt x="9623" y="431"/>
                  </a:lnTo>
                  <a:lnTo>
                    <a:pt x="8798" y="790"/>
                  </a:lnTo>
                  <a:lnTo>
                    <a:pt x="8115" y="1149"/>
                  </a:lnTo>
                  <a:lnTo>
                    <a:pt x="7433" y="1544"/>
                  </a:lnTo>
                  <a:lnTo>
                    <a:pt x="7577" y="3124"/>
                  </a:lnTo>
                  <a:lnTo>
                    <a:pt x="7577" y="3124"/>
                  </a:lnTo>
                  <a:lnTo>
                    <a:pt x="1114" y="2442"/>
                  </a:lnTo>
                  <a:lnTo>
                    <a:pt x="970" y="2873"/>
                  </a:lnTo>
                  <a:lnTo>
                    <a:pt x="647" y="3986"/>
                  </a:lnTo>
                  <a:lnTo>
                    <a:pt x="467" y="4776"/>
                  </a:lnTo>
                  <a:lnTo>
                    <a:pt x="288" y="5674"/>
                  </a:lnTo>
                  <a:lnTo>
                    <a:pt x="144" y="6643"/>
                  </a:lnTo>
                  <a:lnTo>
                    <a:pt x="36" y="7720"/>
                  </a:lnTo>
                  <a:lnTo>
                    <a:pt x="1" y="8654"/>
                  </a:lnTo>
                  <a:lnTo>
                    <a:pt x="36" y="9623"/>
                  </a:lnTo>
                  <a:lnTo>
                    <a:pt x="16948" y="9623"/>
                  </a:lnTo>
                  <a:lnTo>
                    <a:pt x="16661" y="7720"/>
                  </a:lnTo>
                  <a:lnTo>
                    <a:pt x="16553" y="7074"/>
                  </a:lnTo>
                  <a:lnTo>
                    <a:pt x="16482" y="6607"/>
                  </a:lnTo>
                  <a:lnTo>
                    <a:pt x="8762" y="3052"/>
                  </a:lnTo>
                  <a:lnTo>
                    <a:pt x="9372" y="2873"/>
                  </a:lnTo>
                  <a:lnTo>
                    <a:pt x="9947" y="2658"/>
                  </a:lnTo>
                  <a:lnTo>
                    <a:pt x="10629" y="2370"/>
                  </a:lnTo>
                  <a:lnTo>
                    <a:pt x="10952" y="2191"/>
                  </a:lnTo>
                  <a:lnTo>
                    <a:pt x="11275" y="1975"/>
                  </a:lnTo>
                  <a:lnTo>
                    <a:pt x="11562" y="1760"/>
                  </a:lnTo>
                  <a:lnTo>
                    <a:pt x="11814" y="1544"/>
                  </a:lnTo>
                  <a:lnTo>
                    <a:pt x="12029" y="1293"/>
                  </a:lnTo>
                  <a:lnTo>
                    <a:pt x="12137" y="1042"/>
                  </a:lnTo>
                  <a:lnTo>
                    <a:pt x="12209" y="754"/>
                  </a:lnTo>
                  <a:lnTo>
                    <a:pt x="12209" y="647"/>
                  </a:lnTo>
                  <a:lnTo>
                    <a:pt x="12173" y="467"/>
                  </a:lnTo>
                  <a:lnTo>
                    <a:pt x="12137" y="360"/>
                  </a:lnTo>
                  <a:lnTo>
                    <a:pt x="12029" y="252"/>
                  </a:lnTo>
                  <a:lnTo>
                    <a:pt x="11957" y="144"/>
                  </a:lnTo>
                  <a:lnTo>
                    <a:pt x="11850" y="72"/>
                  </a:lnTo>
                  <a:lnTo>
                    <a:pt x="11706" y="36"/>
                  </a:lnTo>
                  <a:lnTo>
                    <a:pt x="1156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2160088" y="5243475"/>
              <a:ext cx="423725" cy="47600"/>
            </a:xfrm>
            <a:custGeom>
              <a:avLst/>
              <a:gdLst/>
              <a:ahLst/>
              <a:cxnLst/>
              <a:rect l="l" t="t" r="r" b="b"/>
              <a:pathLst>
                <a:path w="16949" h="1904" extrusionOk="0">
                  <a:moveTo>
                    <a:pt x="36" y="0"/>
                  </a:moveTo>
                  <a:lnTo>
                    <a:pt x="1" y="934"/>
                  </a:lnTo>
                  <a:lnTo>
                    <a:pt x="36" y="1903"/>
                  </a:lnTo>
                  <a:lnTo>
                    <a:pt x="16948" y="1903"/>
                  </a:lnTo>
                  <a:lnTo>
                    <a:pt x="1666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1731913" y="5069325"/>
              <a:ext cx="168775" cy="105050"/>
            </a:xfrm>
            <a:custGeom>
              <a:avLst/>
              <a:gdLst/>
              <a:ahLst/>
              <a:cxnLst/>
              <a:rect l="l" t="t" r="r" b="b"/>
              <a:pathLst>
                <a:path w="6751" h="4202" extrusionOk="0">
                  <a:moveTo>
                    <a:pt x="359" y="0"/>
                  </a:moveTo>
                  <a:lnTo>
                    <a:pt x="0" y="4202"/>
                  </a:lnTo>
                  <a:lnTo>
                    <a:pt x="6392" y="4202"/>
                  </a:lnTo>
                  <a:lnTo>
                    <a:pt x="67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1695113" y="5063950"/>
              <a:ext cx="368950" cy="227125"/>
            </a:xfrm>
            <a:custGeom>
              <a:avLst/>
              <a:gdLst/>
              <a:ahLst/>
              <a:cxnLst/>
              <a:rect l="l" t="t" r="r" b="b"/>
              <a:pathLst>
                <a:path w="14758" h="9085" extrusionOk="0">
                  <a:moveTo>
                    <a:pt x="10736" y="0"/>
                  </a:moveTo>
                  <a:lnTo>
                    <a:pt x="10413" y="36"/>
                  </a:lnTo>
                  <a:lnTo>
                    <a:pt x="10126" y="108"/>
                  </a:lnTo>
                  <a:lnTo>
                    <a:pt x="9802" y="180"/>
                  </a:lnTo>
                  <a:lnTo>
                    <a:pt x="9192" y="395"/>
                  </a:lnTo>
                  <a:lnTo>
                    <a:pt x="8653" y="646"/>
                  </a:lnTo>
                  <a:lnTo>
                    <a:pt x="8151" y="898"/>
                  </a:lnTo>
                  <a:lnTo>
                    <a:pt x="8007" y="2585"/>
                  </a:lnTo>
                  <a:lnTo>
                    <a:pt x="1652" y="1903"/>
                  </a:lnTo>
                  <a:lnTo>
                    <a:pt x="1436" y="2334"/>
                  </a:lnTo>
                  <a:lnTo>
                    <a:pt x="1221" y="2801"/>
                  </a:lnTo>
                  <a:lnTo>
                    <a:pt x="970" y="3447"/>
                  </a:lnTo>
                  <a:lnTo>
                    <a:pt x="718" y="4237"/>
                  </a:lnTo>
                  <a:lnTo>
                    <a:pt x="431" y="5135"/>
                  </a:lnTo>
                  <a:lnTo>
                    <a:pt x="215" y="6104"/>
                  </a:lnTo>
                  <a:lnTo>
                    <a:pt x="144" y="6643"/>
                  </a:lnTo>
                  <a:lnTo>
                    <a:pt x="72" y="7181"/>
                  </a:lnTo>
                  <a:lnTo>
                    <a:pt x="0" y="8115"/>
                  </a:lnTo>
                  <a:lnTo>
                    <a:pt x="0" y="8618"/>
                  </a:lnTo>
                  <a:lnTo>
                    <a:pt x="0" y="9084"/>
                  </a:lnTo>
                  <a:lnTo>
                    <a:pt x="14758" y="9084"/>
                  </a:lnTo>
                  <a:lnTo>
                    <a:pt x="14470" y="7181"/>
                  </a:lnTo>
                  <a:lnTo>
                    <a:pt x="14291" y="6068"/>
                  </a:lnTo>
                  <a:lnTo>
                    <a:pt x="9300" y="2513"/>
                  </a:lnTo>
                  <a:lnTo>
                    <a:pt x="9767" y="2442"/>
                  </a:lnTo>
                  <a:lnTo>
                    <a:pt x="10197" y="2334"/>
                  </a:lnTo>
                  <a:lnTo>
                    <a:pt x="10700" y="2154"/>
                  </a:lnTo>
                  <a:lnTo>
                    <a:pt x="10951" y="2047"/>
                  </a:lnTo>
                  <a:lnTo>
                    <a:pt x="11167" y="1939"/>
                  </a:lnTo>
                  <a:lnTo>
                    <a:pt x="11382" y="1795"/>
                  </a:lnTo>
                  <a:lnTo>
                    <a:pt x="11562" y="1616"/>
                  </a:lnTo>
                  <a:lnTo>
                    <a:pt x="11706" y="1400"/>
                  </a:lnTo>
                  <a:lnTo>
                    <a:pt x="11777" y="1185"/>
                  </a:lnTo>
                  <a:lnTo>
                    <a:pt x="11813" y="934"/>
                  </a:lnTo>
                  <a:lnTo>
                    <a:pt x="11741" y="646"/>
                  </a:lnTo>
                  <a:lnTo>
                    <a:pt x="11706" y="503"/>
                  </a:lnTo>
                  <a:lnTo>
                    <a:pt x="11634" y="395"/>
                  </a:lnTo>
                  <a:lnTo>
                    <a:pt x="11490" y="215"/>
                  </a:lnTo>
                  <a:lnTo>
                    <a:pt x="11275" y="72"/>
                  </a:lnTo>
                  <a:lnTo>
                    <a:pt x="11023" y="36"/>
                  </a:lnTo>
                  <a:lnTo>
                    <a:pt x="107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1695113" y="5243475"/>
              <a:ext cx="368950" cy="47600"/>
            </a:xfrm>
            <a:custGeom>
              <a:avLst/>
              <a:gdLst/>
              <a:ahLst/>
              <a:cxnLst/>
              <a:rect l="l" t="t" r="r" b="b"/>
              <a:pathLst>
                <a:path w="14758" h="1904" extrusionOk="0">
                  <a:moveTo>
                    <a:pt x="72" y="0"/>
                  </a:moveTo>
                  <a:lnTo>
                    <a:pt x="0" y="934"/>
                  </a:lnTo>
                  <a:lnTo>
                    <a:pt x="0" y="1437"/>
                  </a:lnTo>
                  <a:lnTo>
                    <a:pt x="0" y="1903"/>
                  </a:lnTo>
                  <a:lnTo>
                    <a:pt x="14758" y="1903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1682538" y="3853900"/>
              <a:ext cx="663400" cy="1215450"/>
            </a:xfrm>
            <a:custGeom>
              <a:avLst/>
              <a:gdLst/>
              <a:ahLst/>
              <a:cxnLst/>
              <a:rect l="l" t="t" r="r" b="b"/>
              <a:pathLst>
                <a:path w="26536" h="48618" extrusionOk="0">
                  <a:moveTo>
                    <a:pt x="6069" y="0"/>
                  </a:moveTo>
                  <a:lnTo>
                    <a:pt x="1473" y="42513"/>
                  </a:lnTo>
                  <a:lnTo>
                    <a:pt x="1149" y="42729"/>
                  </a:lnTo>
                  <a:lnTo>
                    <a:pt x="862" y="42944"/>
                  </a:lnTo>
                  <a:lnTo>
                    <a:pt x="539" y="43267"/>
                  </a:lnTo>
                  <a:lnTo>
                    <a:pt x="252" y="43591"/>
                  </a:lnTo>
                  <a:lnTo>
                    <a:pt x="144" y="43770"/>
                  </a:lnTo>
                  <a:lnTo>
                    <a:pt x="72" y="43950"/>
                  </a:lnTo>
                  <a:lnTo>
                    <a:pt x="0" y="44129"/>
                  </a:lnTo>
                  <a:lnTo>
                    <a:pt x="0" y="44273"/>
                  </a:lnTo>
                  <a:lnTo>
                    <a:pt x="36" y="44452"/>
                  </a:lnTo>
                  <a:lnTo>
                    <a:pt x="144" y="44596"/>
                  </a:lnTo>
                  <a:lnTo>
                    <a:pt x="252" y="44704"/>
                  </a:lnTo>
                  <a:lnTo>
                    <a:pt x="395" y="44811"/>
                  </a:lnTo>
                  <a:lnTo>
                    <a:pt x="683" y="44955"/>
                  </a:lnTo>
                  <a:lnTo>
                    <a:pt x="970" y="45063"/>
                  </a:lnTo>
                  <a:lnTo>
                    <a:pt x="1221" y="45135"/>
                  </a:lnTo>
                  <a:lnTo>
                    <a:pt x="1437" y="45206"/>
                  </a:lnTo>
                  <a:lnTo>
                    <a:pt x="1580" y="45314"/>
                  </a:lnTo>
                  <a:lnTo>
                    <a:pt x="1652" y="45386"/>
                  </a:lnTo>
                  <a:lnTo>
                    <a:pt x="1688" y="45494"/>
                  </a:lnTo>
                  <a:lnTo>
                    <a:pt x="1688" y="45601"/>
                  </a:lnTo>
                  <a:lnTo>
                    <a:pt x="1688" y="45745"/>
                  </a:lnTo>
                  <a:lnTo>
                    <a:pt x="1580" y="46068"/>
                  </a:lnTo>
                  <a:lnTo>
                    <a:pt x="1473" y="46427"/>
                  </a:lnTo>
                  <a:lnTo>
                    <a:pt x="1185" y="47109"/>
                  </a:lnTo>
                  <a:lnTo>
                    <a:pt x="1113" y="47504"/>
                  </a:lnTo>
                  <a:lnTo>
                    <a:pt x="1042" y="47863"/>
                  </a:lnTo>
                  <a:lnTo>
                    <a:pt x="1042" y="48043"/>
                  </a:lnTo>
                  <a:lnTo>
                    <a:pt x="1078" y="48223"/>
                  </a:lnTo>
                  <a:lnTo>
                    <a:pt x="1149" y="48438"/>
                  </a:lnTo>
                  <a:lnTo>
                    <a:pt x="1221" y="48617"/>
                  </a:lnTo>
                  <a:lnTo>
                    <a:pt x="8869" y="48617"/>
                  </a:lnTo>
                  <a:lnTo>
                    <a:pt x="13034" y="12352"/>
                  </a:lnTo>
                  <a:lnTo>
                    <a:pt x="17307" y="41939"/>
                  </a:lnTo>
                  <a:lnTo>
                    <a:pt x="17128" y="42190"/>
                  </a:lnTo>
                  <a:lnTo>
                    <a:pt x="16984" y="42442"/>
                  </a:lnTo>
                  <a:lnTo>
                    <a:pt x="16840" y="42765"/>
                  </a:lnTo>
                  <a:lnTo>
                    <a:pt x="16805" y="42944"/>
                  </a:lnTo>
                  <a:lnTo>
                    <a:pt x="16769" y="43124"/>
                  </a:lnTo>
                  <a:lnTo>
                    <a:pt x="16769" y="43303"/>
                  </a:lnTo>
                  <a:lnTo>
                    <a:pt x="16805" y="43483"/>
                  </a:lnTo>
                  <a:lnTo>
                    <a:pt x="16840" y="43662"/>
                  </a:lnTo>
                  <a:lnTo>
                    <a:pt x="16948" y="43842"/>
                  </a:lnTo>
                  <a:lnTo>
                    <a:pt x="17128" y="44021"/>
                  </a:lnTo>
                  <a:lnTo>
                    <a:pt x="17307" y="44165"/>
                  </a:lnTo>
                  <a:lnTo>
                    <a:pt x="17702" y="44452"/>
                  </a:lnTo>
                  <a:lnTo>
                    <a:pt x="17846" y="44596"/>
                  </a:lnTo>
                  <a:lnTo>
                    <a:pt x="17918" y="44704"/>
                  </a:lnTo>
                  <a:lnTo>
                    <a:pt x="17989" y="44847"/>
                  </a:lnTo>
                  <a:lnTo>
                    <a:pt x="18025" y="44991"/>
                  </a:lnTo>
                  <a:lnTo>
                    <a:pt x="18061" y="45099"/>
                  </a:lnTo>
                  <a:lnTo>
                    <a:pt x="18025" y="45206"/>
                  </a:lnTo>
                  <a:lnTo>
                    <a:pt x="17954" y="45458"/>
                  </a:lnTo>
                  <a:lnTo>
                    <a:pt x="17774" y="45709"/>
                  </a:lnTo>
                  <a:lnTo>
                    <a:pt x="17559" y="45960"/>
                  </a:lnTo>
                  <a:lnTo>
                    <a:pt x="17307" y="46248"/>
                  </a:lnTo>
                  <a:lnTo>
                    <a:pt x="17200" y="46391"/>
                  </a:lnTo>
                  <a:lnTo>
                    <a:pt x="17092" y="46571"/>
                  </a:lnTo>
                  <a:lnTo>
                    <a:pt x="17020" y="46750"/>
                  </a:lnTo>
                  <a:lnTo>
                    <a:pt x="16984" y="46930"/>
                  </a:lnTo>
                  <a:lnTo>
                    <a:pt x="16948" y="47325"/>
                  </a:lnTo>
                  <a:lnTo>
                    <a:pt x="16948" y="47684"/>
                  </a:lnTo>
                  <a:lnTo>
                    <a:pt x="16984" y="48043"/>
                  </a:lnTo>
                  <a:lnTo>
                    <a:pt x="17056" y="48330"/>
                  </a:lnTo>
                  <a:lnTo>
                    <a:pt x="17128" y="48617"/>
                  </a:lnTo>
                  <a:lnTo>
                    <a:pt x="26535" y="48617"/>
                  </a:lnTo>
                  <a:lnTo>
                    <a:pt x="25853" y="41149"/>
                  </a:lnTo>
                  <a:lnTo>
                    <a:pt x="24273" y="24740"/>
                  </a:lnTo>
                  <a:lnTo>
                    <a:pt x="23447" y="15943"/>
                  </a:lnTo>
                  <a:lnTo>
                    <a:pt x="22657" y="8295"/>
                  </a:lnTo>
                  <a:lnTo>
                    <a:pt x="22083" y="2873"/>
                  </a:lnTo>
                  <a:lnTo>
                    <a:pt x="21903" y="1365"/>
                  </a:lnTo>
                  <a:lnTo>
                    <a:pt x="21867" y="970"/>
                  </a:lnTo>
                  <a:lnTo>
                    <a:pt x="21831" y="826"/>
                  </a:lnTo>
                  <a:lnTo>
                    <a:pt x="60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1985038" y="4010075"/>
              <a:ext cx="36825" cy="218175"/>
            </a:xfrm>
            <a:custGeom>
              <a:avLst/>
              <a:gdLst/>
              <a:ahLst/>
              <a:cxnLst/>
              <a:rect l="l" t="t" r="r" b="b"/>
              <a:pathLst>
                <a:path w="1473" h="8727" extrusionOk="0">
                  <a:moveTo>
                    <a:pt x="180" y="1"/>
                  </a:moveTo>
                  <a:lnTo>
                    <a:pt x="144" y="37"/>
                  </a:lnTo>
                  <a:lnTo>
                    <a:pt x="37" y="73"/>
                  </a:lnTo>
                  <a:lnTo>
                    <a:pt x="1" y="145"/>
                  </a:lnTo>
                  <a:lnTo>
                    <a:pt x="1" y="216"/>
                  </a:lnTo>
                  <a:lnTo>
                    <a:pt x="575" y="4166"/>
                  </a:lnTo>
                  <a:lnTo>
                    <a:pt x="863" y="6392"/>
                  </a:lnTo>
                  <a:lnTo>
                    <a:pt x="1006" y="7505"/>
                  </a:lnTo>
                  <a:lnTo>
                    <a:pt x="1186" y="8618"/>
                  </a:lnTo>
                  <a:lnTo>
                    <a:pt x="1186" y="8654"/>
                  </a:lnTo>
                  <a:lnTo>
                    <a:pt x="1222" y="8690"/>
                  </a:lnTo>
                  <a:lnTo>
                    <a:pt x="1329" y="8726"/>
                  </a:lnTo>
                  <a:lnTo>
                    <a:pt x="1437" y="8654"/>
                  </a:lnTo>
                  <a:lnTo>
                    <a:pt x="1437" y="8618"/>
                  </a:lnTo>
                  <a:lnTo>
                    <a:pt x="1473" y="8583"/>
                  </a:lnTo>
                  <a:lnTo>
                    <a:pt x="1401" y="7434"/>
                  </a:lnTo>
                  <a:lnTo>
                    <a:pt x="1293" y="6320"/>
                  </a:lnTo>
                  <a:lnTo>
                    <a:pt x="1150" y="5207"/>
                  </a:lnTo>
                  <a:lnTo>
                    <a:pt x="970" y="4094"/>
                  </a:lnTo>
                  <a:lnTo>
                    <a:pt x="647" y="2119"/>
                  </a:lnTo>
                  <a:lnTo>
                    <a:pt x="324" y="145"/>
                  </a:lnTo>
                  <a:lnTo>
                    <a:pt x="288" y="73"/>
                  </a:lnTo>
                  <a:lnTo>
                    <a:pt x="252" y="37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1914138" y="3978675"/>
              <a:ext cx="79900" cy="42200"/>
            </a:xfrm>
            <a:custGeom>
              <a:avLst/>
              <a:gdLst/>
              <a:ahLst/>
              <a:cxnLst/>
              <a:rect l="l" t="t" r="r" b="b"/>
              <a:pathLst>
                <a:path w="3196" h="1688" extrusionOk="0">
                  <a:moveTo>
                    <a:pt x="108" y="0"/>
                  </a:moveTo>
                  <a:lnTo>
                    <a:pt x="36" y="72"/>
                  </a:lnTo>
                  <a:lnTo>
                    <a:pt x="0" y="144"/>
                  </a:lnTo>
                  <a:lnTo>
                    <a:pt x="0" y="180"/>
                  </a:lnTo>
                  <a:lnTo>
                    <a:pt x="36" y="216"/>
                  </a:lnTo>
                  <a:lnTo>
                    <a:pt x="359" y="467"/>
                  </a:lnTo>
                  <a:lnTo>
                    <a:pt x="682" y="682"/>
                  </a:lnTo>
                  <a:lnTo>
                    <a:pt x="1041" y="826"/>
                  </a:lnTo>
                  <a:lnTo>
                    <a:pt x="1436" y="970"/>
                  </a:lnTo>
                  <a:lnTo>
                    <a:pt x="1831" y="1113"/>
                  </a:lnTo>
                  <a:lnTo>
                    <a:pt x="2190" y="1257"/>
                  </a:lnTo>
                  <a:lnTo>
                    <a:pt x="2550" y="1436"/>
                  </a:lnTo>
                  <a:lnTo>
                    <a:pt x="2909" y="1652"/>
                  </a:lnTo>
                  <a:lnTo>
                    <a:pt x="2980" y="1688"/>
                  </a:lnTo>
                  <a:lnTo>
                    <a:pt x="3016" y="1688"/>
                  </a:lnTo>
                  <a:lnTo>
                    <a:pt x="3088" y="1652"/>
                  </a:lnTo>
                  <a:lnTo>
                    <a:pt x="3124" y="1616"/>
                  </a:lnTo>
                  <a:lnTo>
                    <a:pt x="3160" y="1544"/>
                  </a:lnTo>
                  <a:lnTo>
                    <a:pt x="3196" y="1472"/>
                  </a:lnTo>
                  <a:lnTo>
                    <a:pt x="3160" y="1401"/>
                  </a:lnTo>
                  <a:lnTo>
                    <a:pt x="3124" y="1365"/>
                  </a:lnTo>
                  <a:lnTo>
                    <a:pt x="2801" y="1113"/>
                  </a:lnTo>
                  <a:lnTo>
                    <a:pt x="2442" y="934"/>
                  </a:lnTo>
                  <a:lnTo>
                    <a:pt x="2047" y="790"/>
                  </a:lnTo>
                  <a:lnTo>
                    <a:pt x="1688" y="646"/>
                  </a:lnTo>
                  <a:lnTo>
                    <a:pt x="898" y="395"/>
                  </a:lnTo>
                  <a:lnTo>
                    <a:pt x="539" y="216"/>
                  </a:lnTo>
                  <a:lnTo>
                    <a:pt x="180" y="3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2165463" y="3902375"/>
              <a:ext cx="153525" cy="1142725"/>
            </a:xfrm>
            <a:custGeom>
              <a:avLst/>
              <a:gdLst/>
              <a:ahLst/>
              <a:cxnLst/>
              <a:rect l="l" t="t" r="r" b="b"/>
              <a:pathLst>
                <a:path w="6141" h="45709" extrusionOk="0">
                  <a:moveTo>
                    <a:pt x="145" y="0"/>
                  </a:moveTo>
                  <a:lnTo>
                    <a:pt x="37" y="36"/>
                  </a:lnTo>
                  <a:lnTo>
                    <a:pt x="1" y="72"/>
                  </a:lnTo>
                  <a:lnTo>
                    <a:pt x="1" y="144"/>
                  </a:lnTo>
                  <a:lnTo>
                    <a:pt x="468" y="4560"/>
                  </a:lnTo>
                  <a:lnTo>
                    <a:pt x="935" y="8977"/>
                  </a:lnTo>
                  <a:lnTo>
                    <a:pt x="1976" y="17774"/>
                  </a:lnTo>
                  <a:lnTo>
                    <a:pt x="2550" y="22334"/>
                  </a:lnTo>
                  <a:lnTo>
                    <a:pt x="3125" y="26894"/>
                  </a:lnTo>
                  <a:lnTo>
                    <a:pt x="3735" y="31418"/>
                  </a:lnTo>
                  <a:lnTo>
                    <a:pt x="4346" y="35978"/>
                  </a:lnTo>
                  <a:lnTo>
                    <a:pt x="5064" y="40790"/>
                  </a:lnTo>
                  <a:lnTo>
                    <a:pt x="5818" y="45565"/>
                  </a:lnTo>
                  <a:lnTo>
                    <a:pt x="5854" y="45637"/>
                  </a:lnTo>
                  <a:lnTo>
                    <a:pt x="5890" y="45673"/>
                  </a:lnTo>
                  <a:lnTo>
                    <a:pt x="5961" y="45709"/>
                  </a:lnTo>
                  <a:lnTo>
                    <a:pt x="5997" y="45709"/>
                  </a:lnTo>
                  <a:lnTo>
                    <a:pt x="6105" y="45637"/>
                  </a:lnTo>
                  <a:lnTo>
                    <a:pt x="6141" y="45565"/>
                  </a:lnTo>
                  <a:lnTo>
                    <a:pt x="6141" y="45494"/>
                  </a:lnTo>
                  <a:lnTo>
                    <a:pt x="4920" y="36732"/>
                  </a:lnTo>
                  <a:lnTo>
                    <a:pt x="3735" y="27971"/>
                  </a:lnTo>
                  <a:lnTo>
                    <a:pt x="2550" y="18851"/>
                  </a:lnTo>
                  <a:lnTo>
                    <a:pt x="1401" y="9731"/>
                  </a:lnTo>
                  <a:lnTo>
                    <a:pt x="827" y="4919"/>
                  </a:lnTo>
                  <a:lnTo>
                    <a:pt x="288" y="144"/>
                  </a:lnTo>
                  <a:lnTo>
                    <a:pt x="252" y="72"/>
                  </a:lnTo>
                  <a:lnTo>
                    <a:pt x="216" y="36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2179838" y="3938275"/>
              <a:ext cx="48500" cy="65550"/>
            </a:xfrm>
            <a:custGeom>
              <a:avLst/>
              <a:gdLst/>
              <a:ahLst/>
              <a:cxnLst/>
              <a:rect l="l" t="t" r="r" b="b"/>
              <a:pathLst>
                <a:path w="1940" h="2622" extrusionOk="0">
                  <a:moveTo>
                    <a:pt x="1760" y="0"/>
                  </a:moveTo>
                  <a:lnTo>
                    <a:pt x="1688" y="36"/>
                  </a:lnTo>
                  <a:lnTo>
                    <a:pt x="1365" y="647"/>
                  </a:lnTo>
                  <a:lnTo>
                    <a:pt x="970" y="1257"/>
                  </a:lnTo>
                  <a:lnTo>
                    <a:pt x="539" y="1832"/>
                  </a:lnTo>
                  <a:lnTo>
                    <a:pt x="72" y="2334"/>
                  </a:lnTo>
                  <a:lnTo>
                    <a:pt x="0" y="2406"/>
                  </a:lnTo>
                  <a:lnTo>
                    <a:pt x="0" y="2478"/>
                  </a:lnTo>
                  <a:lnTo>
                    <a:pt x="36" y="2514"/>
                  </a:lnTo>
                  <a:lnTo>
                    <a:pt x="72" y="2586"/>
                  </a:lnTo>
                  <a:lnTo>
                    <a:pt x="108" y="2622"/>
                  </a:lnTo>
                  <a:lnTo>
                    <a:pt x="216" y="2622"/>
                  </a:lnTo>
                  <a:lnTo>
                    <a:pt x="288" y="2586"/>
                  </a:lnTo>
                  <a:lnTo>
                    <a:pt x="790" y="2047"/>
                  </a:lnTo>
                  <a:lnTo>
                    <a:pt x="1257" y="1473"/>
                  </a:lnTo>
                  <a:lnTo>
                    <a:pt x="1473" y="1149"/>
                  </a:lnTo>
                  <a:lnTo>
                    <a:pt x="1652" y="826"/>
                  </a:lnTo>
                  <a:lnTo>
                    <a:pt x="1796" y="503"/>
                  </a:lnTo>
                  <a:lnTo>
                    <a:pt x="1939" y="144"/>
                  </a:lnTo>
                  <a:lnTo>
                    <a:pt x="1939" y="36"/>
                  </a:lnTo>
                  <a:lnTo>
                    <a:pt x="1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2127763" y="4962500"/>
              <a:ext cx="40425" cy="26950"/>
            </a:xfrm>
            <a:custGeom>
              <a:avLst/>
              <a:gdLst/>
              <a:ahLst/>
              <a:cxnLst/>
              <a:rect l="l" t="t" r="r" b="b"/>
              <a:pathLst>
                <a:path w="1617" h="1078" extrusionOk="0">
                  <a:moveTo>
                    <a:pt x="109" y="1"/>
                  </a:moveTo>
                  <a:lnTo>
                    <a:pt x="37" y="37"/>
                  </a:lnTo>
                  <a:lnTo>
                    <a:pt x="1" y="72"/>
                  </a:lnTo>
                  <a:lnTo>
                    <a:pt x="1" y="144"/>
                  </a:lnTo>
                  <a:lnTo>
                    <a:pt x="1" y="216"/>
                  </a:lnTo>
                  <a:lnTo>
                    <a:pt x="1" y="252"/>
                  </a:lnTo>
                  <a:lnTo>
                    <a:pt x="73" y="288"/>
                  </a:lnTo>
                  <a:lnTo>
                    <a:pt x="755" y="719"/>
                  </a:lnTo>
                  <a:lnTo>
                    <a:pt x="1473" y="1078"/>
                  </a:lnTo>
                  <a:lnTo>
                    <a:pt x="1545" y="1078"/>
                  </a:lnTo>
                  <a:lnTo>
                    <a:pt x="1617" y="1042"/>
                  </a:lnTo>
                  <a:lnTo>
                    <a:pt x="1617" y="970"/>
                  </a:lnTo>
                  <a:lnTo>
                    <a:pt x="1581" y="898"/>
                  </a:lnTo>
                  <a:lnTo>
                    <a:pt x="899" y="431"/>
                  </a:lnTo>
                  <a:lnTo>
                    <a:pt x="216" y="37"/>
                  </a:lnTo>
                  <a:lnTo>
                    <a:pt x="14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1722038" y="4979550"/>
              <a:ext cx="45800" cy="17100"/>
            </a:xfrm>
            <a:custGeom>
              <a:avLst/>
              <a:gdLst/>
              <a:ahLst/>
              <a:cxnLst/>
              <a:rect l="l" t="t" r="r" b="b"/>
              <a:pathLst>
                <a:path w="1832" h="684" extrusionOk="0">
                  <a:moveTo>
                    <a:pt x="108" y="1"/>
                  </a:moveTo>
                  <a:lnTo>
                    <a:pt x="72" y="37"/>
                  </a:lnTo>
                  <a:lnTo>
                    <a:pt x="0" y="109"/>
                  </a:lnTo>
                  <a:lnTo>
                    <a:pt x="0" y="216"/>
                  </a:lnTo>
                  <a:lnTo>
                    <a:pt x="36" y="252"/>
                  </a:lnTo>
                  <a:lnTo>
                    <a:pt x="108" y="288"/>
                  </a:lnTo>
                  <a:lnTo>
                    <a:pt x="898" y="504"/>
                  </a:lnTo>
                  <a:lnTo>
                    <a:pt x="1724" y="683"/>
                  </a:lnTo>
                  <a:lnTo>
                    <a:pt x="1796" y="683"/>
                  </a:lnTo>
                  <a:lnTo>
                    <a:pt x="1831" y="611"/>
                  </a:lnTo>
                  <a:lnTo>
                    <a:pt x="1831" y="539"/>
                  </a:lnTo>
                  <a:lnTo>
                    <a:pt x="1760" y="468"/>
                  </a:lnTo>
                  <a:lnTo>
                    <a:pt x="970" y="216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2151113" y="3035225"/>
              <a:ext cx="18875" cy="21575"/>
            </a:xfrm>
            <a:custGeom>
              <a:avLst/>
              <a:gdLst/>
              <a:ahLst/>
              <a:cxnLst/>
              <a:rect l="l" t="t" r="r" b="b"/>
              <a:pathLst>
                <a:path w="755" h="863" extrusionOk="0">
                  <a:moveTo>
                    <a:pt x="252" y="0"/>
                  </a:moveTo>
                  <a:lnTo>
                    <a:pt x="144" y="36"/>
                  </a:lnTo>
                  <a:lnTo>
                    <a:pt x="72" y="72"/>
                  </a:lnTo>
                  <a:lnTo>
                    <a:pt x="36" y="144"/>
                  </a:lnTo>
                  <a:lnTo>
                    <a:pt x="0" y="216"/>
                  </a:lnTo>
                  <a:lnTo>
                    <a:pt x="0" y="324"/>
                  </a:lnTo>
                  <a:lnTo>
                    <a:pt x="72" y="395"/>
                  </a:lnTo>
                  <a:lnTo>
                    <a:pt x="252" y="611"/>
                  </a:lnTo>
                  <a:lnTo>
                    <a:pt x="288" y="683"/>
                  </a:lnTo>
                  <a:lnTo>
                    <a:pt x="360" y="755"/>
                  </a:lnTo>
                  <a:lnTo>
                    <a:pt x="467" y="862"/>
                  </a:lnTo>
                  <a:lnTo>
                    <a:pt x="611" y="862"/>
                  </a:lnTo>
                  <a:lnTo>
                    <a:pt x="719" y="826"/>
                  </a:lnTo>
                  <a:lnTo>
                    <a:pt x="755" y="790"/>
                  </a:lnTo>
                  <a:lnTo>
                    <a:pt x="755" y="719"/>
                  </a:lnTo>
                  <a:lnTo>
                    <a:pt x="755" y="611"/>
                  </a:lnTo>
                  <a:lnTo>
                    <a:pt x="683" y="467"/>
                  </a:lnTo>
                  <a:lnTo>
                    <a:pt x="575" y="324"/>
                  </a:lnTo>
                  <a:lnTo>
                    <a:pt x="395" y="108"/>
                  </a:lnTo>
                  <a:lnTo>
                    <a:pt x="324" y="3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2171763" y="3010100"/>
              <a:ext cx="21575" cy="26050"/>
            </a:xfrm>
            <a:custGeom>
              <a:avLst/>
              <a:gdLst/>
              <a:ahLst/>
              <a:cxnLst/>
              <a:rect l="l" t="t" r="r" b="b"/>
              <a:pathLst>
                <a:path w="863" h="1042" extrusionOk="0">
                  <a:moveTo>
                    <a:pt x="180" y="0"/>
                  </a:moveTo>
                  <a:lnTo>
                    <a:pt x="108" y="36"/>
                  </a:lnTo>
                  <a:lnTo>
                    <a:pt x="36" y="72"/>
                  </a:lnTo>
                  <a:lnTo>
                    <a:pt x="0" y="108"/>
                  </a:lnTo>
                  <a:lnTo>
                    <a:pt x="0" y="180"/>
                  </a:lnTo>
                  <a:lnTo>
                    <a:pt x="0" y="251"/>
                  </a:lnTo>
                  <a:lnTo>
                    <a:pt x="36" y="323"/>
                  </a:lnTo>
                  <a:lnTo>
                    <a:pt x="288" y="646"/>
                  </a:lnTo>
                  <a:lnTo>
                    <a:pt x="431" y="826"/>
                  </a:lnTo>
                  <a:lnTo>
                    <a:pt x="539" y="934"/>
                  </a:lnTo>
                  <a:lnTo>
                    <a:pt x="611" y="1005"/>
                  </a:lnTo>
                  <a:lnTo>
                    <a:pt x="683" y="1041"/>
                  </a:lnTo>
                  <a:lnTo>
                    <a:pt x="790" y="1005"/>
                  </a:lnTo>
                  <a:lnTo>
                    <a:pt x="862" y="934"/>
                  </a:lnTo>
                  <a:lnTo>
                    <a:pt x="862" y="826"/>
                  </a:lnTo>
                  <a:lnTo>
                    <a:pt x="826" y="718"/>
                  </a:lnTo>
                  <a:lnTo>
                    <a:pt x="754" y="575"/>
                  </a:lnTo>
                  <a:lnTo>
                    <a:pt x="611" y="395"/>
                  </a:lnTo>
                  <a:lnTo>
                    <a:pt x="323" y="72"/>
                  </a:lnTo>
                  <a:lnTo>
                    <a:pt x="252" y="36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2146613" y="3081900"/>
              <a:ext cx="55700" cy="22475"/>
            </a:xfrm>
            <a:custGeom>
              <a:avLst/>
              <a:gdLst/>
              <a:ahLst/>
              <a:cxnLst/>
              <a:rect l="l" t="t" r="r" b="b"/>
              <a:pathLst>
                <a:path w="2228" h="899" extrusionOk="0">
                  <a:moveTo>
                    <a:pt x="37" y="1"/>
                  </a:moveTo>
                  <a:lnTo>
                    <a:pt x="1" y="72"/>
                  </a:lnTo>
                  <a:lnTo>
                    <a:pt x="1" y="180"/>
                  </a:lnTo>
                  <a:lnTo>
                    <a:pt x="180" y="396"/>
                  </a:lnTo>
                  <a:lnTo>
                    <a:pt x="396" y="611"/>
                  </a:lnTo>
                  <a:lnTo>
                    <a:pt x="647" y="791"/>
                  </a:lnTo>
                  <a:lnTo>
                    <a:pt x="970" y="862"/>
                  </a:lnTo>
                  <a:lnTo>
                    <a:pt x="1294" y="898"/>
                  </a:lnTo>
                  <a:lnTo>
                    <a:pt x="1617" y="862"/>
                  </a:lnTo>
                  <a:lnTo>
                    <a:pt x="1760" y="826"/>
                  </a:lnTo>
                  <a:lnTo>
                    <a:pt x="1904" y="719"/>
                  </a:lnTo>
                  <a:lnTo>
                    <a:pt x="2191" y="503"/>
                  </a:lnTo>
                  <a:lnTo>
                    <a:pt x="2227" y="467"/>
                  </a:lnTo>
                  <a:lnTo>
                    <a:pt x="2227" y="396"/>
                  </a:lnTo>
                  <a:lnTo>
                    <a:pt x="2191" y="324"/>
                  </a:lnTo>
                  <a:lnTo>
                    <a:pt x="2119" y="252"/>
                  </a:lnTo>
                  <a:lnTo>
                    <a:pt x="2048" y="252"/>
                  </a:lnTo>
                  <a:lnTo>
                    <a:pt x="1976" y="288"/>
                  </a:lnTo>
                  <a:lnTo>
                    <a:pt x="1760" y="396"/>
                  </a:lnTo>
                  <a:lnTo>
                    <a:pt x="1509" y="467"/>
                  </a:lnTo>
                  <a:lnTo>
                    <a:pt x="1258" y="539"/>
                  </a:lnTo>
                  <a:lnTo>
                    <a:pt x="1006" y="503"/>
                  </a:lnTo>
                  <a:lnTo>
                    <a:pt x="791" y="467"/>
                  </a:lnTo>
                  <a:lnTo>
                    <a:pt x="540" y="360"/>
                  </a:lnTo>
                  <a:lnTo>
                    <a:pt x="360" y="216"/>
                  </a:lnTo>
                  <a:lnTo>
                    <a:pt x="180" y="37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2" name="Google Shape;1152;p49"/>
          <p:cNvGrpSpPr/>
          <p:nvPr/>
        </p:nvGrpSpPr>
        <p:grpSpPr>
          <a:xfrm rot="608544">
            <a:off x="2416165" y="678167"/>
            <a:ext cx="2055356" cy="837013"/>
            <a:chOff x="1100575" y="404300"/>
            <a:chExt cx="2055300" cy="836990"/>
          </a:xfrm>
        </p:grpSpPr>
        <p:sp>
          <p:nvSpPr>
            <p:cNvPr id="1153" name="Google Shape;1153;p49"/>
            <p:cNvSpPr/>
            <p:nvPr/>
          </p:nvSpPr>
          <p:spPr>
            <a:xfrm flipH="1">
              <a:off x="1615378" y="1030959"/>
              <a:ext cx="178431" cy="210330"/>
            </a:xfrm>
            <a:custGeom>
              <a:avLst/>
              <a:gdLst/>
              <a:ahLst/>
              <a:cxnLst/>
              <a:rect l="l" t="t" r="r" b="b"/>
              <a:pathLst>
                <a:path w="3412" h="4022" extrusionOk="0">
                  <a:moveTo>
                    <a:pt x="2478" y="0"/>
                  </a:moveTo>
                  <a:lnTo>
                    <a:pt x="0" y="539"/>
                  </a:lnTo>
                  <a:lnTo>
                    <a:pt x="2657" y="3878"/>
                  </a:lnTo>
                  <a:lnTo>
                    <a:pt x="2765" y="3986"/>
                  </a:lnTo>
                  <a:lnTo>
                    <a:pt x="2908" y="4022"/>
                  </a:lnTo>
                  <a:lnTo>
                    <a:pt x="3052" y="4022"/>
                  </a:lnTo>
                  <a:lnTo>
                    <a:pt x="3196" y="3986"/>
                  </a:lnTo>
                  <a:lnTo>
                    <a:pt x="3303" y="3914"/>
                  </a:lnTo>
                  <a:lnTo>
                    <a:pt x="3375" y="3806"/>
                  </a:lnTo>
                  <a:lnTo>
                    <a:pt x="3411" y="3663"/>
                  </a:lnTo>
                  <a:lnTo>
                    <a:pt x="3411" y="3483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1100575" y="404300"/>
              <a:ext cx="2055300" cy="696300"/>
            </a:xfrm>
            <a:prstGeom prst="roundRect">
              <a:avLst>
                <a:gd name="adj" fmla="val 306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Really great!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2EB34-9BA4-0C82-CDD9-7548E023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5AA45-C3B6-C26C-A12F-8E6F6F978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21D645-F834-28C4-8A08-C3171388C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46" y="780732"/>
            <a:ext cx="7503459" cy="45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1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18EDEB-5EF7-6AE9-5D77-B518FB83A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896" y="3103387"/>
            <a:ext cx="2787650" cy="19169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3E185C-3B7C-0687-25A8-562092790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245" y="228992"/>
            <a:ext cx="4347153" cy="283000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D7E609A7-7349-5D5E-6EF2-3C97D48AD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7302" y="316006"/>
            <a:ext cx="4777209" cy="5727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E76FEC-B64E-BD6C-0029-EEBE8DF19C2B}"/>
              </a:ext>
            </a:extLst>
          </p:cNvPr>
          <p:cNvSpPr txBox="1"/>
          <p:nvPr/>
        </p:nvSpPr>
        <p:spPr>
          <a:xfrm>
            <a:off x="1183342" y="202246"/>
            <a:ext cx="65319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/>
                </a:solidFill>
                <a:latin typeface="Montserrat" panose="00000500000000000000" pitchFamily="2" charset="0"/>
              </a:rPr>
              <a:t>2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Montserrat" panose="00000500000000000000" pitchFamily="2" charset="0"/>
              </a:rPr>
              <a:t>.Log In Form</a:t>
            </a:r>
            <a:endParaRPr lang="en-IN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443F1D-0982-4CD2-26AE-2EC78ABBA9FA}"/>
              </a:ext>
            </a:extLst>
          </p:cNvPr>
          <p:cNvSpPr txBox="1"/>
          <p:nvPr/>
        </p:nvSpPr>
        <p:spPr>
          <a:xfrm>
            <a:off x="923724" y="1018170"/>
            <a:ext cx="365068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</a:t>
            </a:r>
            <a:r>
              <a:rPr lang="en-IN" sz="2500" dirty="0"/>
              <a:t>Only Sign in User can  login by writing their user name and their  password </a:t>
            </a:r>
          </a:p>
          <a:p>
            <a:r>
              <a:rPr lang="en-IN" sz="2500" dirty="0"/>
              <a:t>They can even recover their password by clicking on forgot password.  </a:t>
            </a:r>
          </a:p>
        </p:txBody>
      </p:sp>
      <p:grpSp>
        <p:nvGrpSpPr>
          <p:cNvPr id="3302" name="Google Shape;3302;p79"/>
          <p:cNvGrpSpPr/>
          <p:nvPr/>
        </p:nvGrpSpPr>
        <p:grpSpPr>
          <a:xfrm>
            <a:off x="7073154" y="2151530"/>
            <a:ext cx="1936376" cy="2871744"/>
            <a:chOff x="3539975" y="1184550"/>
            <a:chExt cx="1781250" cy="2644675"/>
          </a:xfrm>
        </p:grpSpPr>
        <p:sp>
          <p:nvSpPr>
            <p:cNvPr id="3303" name="Google Shape;3303;p79"/>
            <p:cNvSpPr/>
            <p:nvPr/>
          </p:nvSpPr>
          <p:spPr>
            <a:xfrm>
              <a:off x="3563825" y="3376975"/>
              <a:ext cx="1301375" cy="250950"/>
            </a:xfrm>
            <a:custGeom>
              <a:avLst/>
              <a:gdLst/>
              <a:ahLst/>
              <a:cxnLst/>
              <a:rect l="l" t="t" r="r" b="b"/>
              <a:pathLst>
                <a:path w="52055" h="10038" extrusionOk="0">
                  <a:moveTo>
                    <a:pt x="2672" y="0"/>
                  </a:moveTo>
                  <a:lnTo>
                    <a:pt x="1107" y="4809"/>
                  </a:lnTo>
                  <a:lnTo>
                    <a:pt x="802" y="5992"/>
                  </a:lnTo>
                  <a:lnTo>
                    <a:pt x="497" y="7251"/>
                  </a:lnTo>
                  <a:lnTo>
                    <a:pt x="230" y="8625"/>
                  </a:lnTo>
                  <a:lnTo>
                    <a:pt x="1" y="10037"/>
                  </a:lnTo>
                  <a:lnTo>
                    <a:pt x="19616" y="6259"/>
                  </a:lnTo>
                  <a:lnTo>
                    <a:pt x="24386" y="5343"/>
                  </a:lnTo>
                  <a:lnTo>
                    <a:pt x="46749" y="1031"/>
                  </a:lnTo>
                  <a:lnTo>
                    <a:pt x="52054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79"/>
            <p:cNvSpPr/>
            <p:nvPr/>
          </p:nvSpPr>
          <p:spPr>
            <a:xfrm>
              <a:off x="3539975" y="1890550"/>
              <a:ext cx="1735450" cy="1486450"/>
            </a:xfrm>
            <a:custGeom>
              <a:avLst/>
              <a:gdLst/>
              <a:ahLst/>
              <a:cxnLst/>
              <a:rect l="l" t="t" r="r" b="b"/>
              <a:pathLst>
                <a:path w="69418" h="59458" extrusionOk="0">
                  <a:moveTo>
                    <a:pt x="16639" y="0"/>
                  </a:moveTo>
                  <a:lnTo>
                    <a:pt x="15533" y="39"/>
                  </a:lnTo>
                  <a:lnTo>
                    <a:pt x="14388" y="153"/>
                  </a:lnTo>
                  <a:lnTo>
                    <a:pt x="13892" y="344"/>
                  </a:lnTo>
                  <a:lnTo>
                    <a:pt x="13396" y="573"/>
                  </a:lnTo>
                  <a:lnTo>
                    <a:pt x="12899" y="840"/>
                  </a:lnTo>
                  <a:lnTo>
                    <a:pt x="12441" y="1107"/>
                  </a:lnTo>
                  <a:lnTo>
                    <a:pt x="11984" y="1374"/>
                  </a:lnTo>
                  <a:lnTo>
                    <a:pt x="11526" y="1680"/>
                  </a:lnTo>
                  <a:lnTo>
                    <a:pt x="10686" y="2366"/>
                  </a:lnTo>
                  <a:lnTo>
                    <a:pt x="9885" y="3092"/>
                  </a:lnTo>
                  <a:lnTo>
                    <a:pt x="9160" y="3931"/>
                  </a:lnTo>
                  <a:lnTo>
                    <a:pt x="8434" y="4771"/>
                  </a:lnTo>
                  <a:lnTo>
                    <a:pt x="7824" y="5687"/>
                  </a:lnTo>
                  <a:lnTo>
                    <a:pt x="7213" y="6641"/>
                  </a:lnTo>
                  <a:lnTo>
                    <a:pt x="6641" y="7633"/>
                  </a:lnTo>
                  <a:lnTo>
                    <a:pt x="6145" y="8663"/>
                  </a:lnTo>
                  <a:lnTo>
                    <a:pt x="5649" y="9732"/>
                  </a:lnTo>
                  <a:lnTo>
                    <a:pt x="5229" y="10800"/>
                  </a:lnTo>
                  <a:lnTo>
                    <a:pt x="4809" y="11907"/>
                  </a:lnTo>
                  <a:lnTo>
                    <a:pt x="4466" y="12976"/>
                  </a:lnTo>
                  <a:lnTo>
                    <a:pt x="4122" y="14082"/>
                  </a:lnTo>
                  <a:lnTo>
                    <a:pt x="3817" y="15189"/>
                  </a:lnTo>
                  <a:lnTo>
                    <a:pt x="3550" y="16296"/>
                  </a:lnTo>
                  <a:lnTo>
                    <a:pt x="3321" y="17364"/>
                  </a:lnTo>
                  <a:lnTo>
                    <a:pt x="3130" y="18433"/>
                  </a:lnTo>
                  <a:lnTo>
                    <a:pt x="2786" y="20494"/>
                  </a:lnTo>
                  <a:lnTo>
                    <a:pt x="2519" y="22364"/>
                  </a:lnTo>
                  <a:lnTo>
                    <a:pt x="2328" y="24043"/>
                  </a:lnTo>
                  <a:lnTo>
                    <a:pt x="2214" y="25493"/>
                  </a:lnTo>
                  <a:lnTo>
                    <a:pt x="2138" y="26676"/>
                  </a:lnTo>
                  <a:lnTo>
                    <a:pt x="2099" y="27477"/>
                  </a:lnTo>
                  <a:lnTo>
                    <a:pt x="2138" y="27477"/>
                  </a:lnTo>
                  <a:lnTo>
                    <a:pt x="2138" y="27515"/>
                  </a:lnTo>
                  <a:lnTo>
                    <a:pt x="2099" y="27859"/>
                  </a:lnTo>
                  <a:lnTo>
                    <a:pt x="2099" y="27897"/>
                  </a:lnTo>
                  <a:lnTo>
                    <a:pt x="2099" y="27973"/>
                  </a:lnTo>
                  <a:lnTo>
                    <a:pt x="2099" y="29233"/>
                  </a:lnTo>
                  <a:lnTo>
                    <a:pt x="2099" y="30683"/>
                  </a:lnTo>
                  <a:lnTo>
                    <a:pt x="2214" y="32209"/>
                  </a:lnTo>
                  <a:lnTo>
                    <a:pt x="2328" y="33049"/>
                  </a:lnTo>
                  <a:lnTo>
                    <a:pt x="2443" y="33889"/>
                  </a:lnTo>
                  <a:lnTo>
                    <a:pt x="2596" y="34728"/>
                  </a:lnTo>
                  <a:lnTo>
                    <a:pt x="2786" y="35606"/>
                  </a:lnTo>
                  <a:lnTo>
                    <a:pt x="2977" y="36522"/>
                  </a:lnTo>
                  <a:lnTo>
                    <a:pt x="3244" y="37438"/>
                  </a:lnTo>
                  <a:lnTo>
                    <a:pt x="3550" y="38354"/>
                  </a:lnTo>
                  <a:lnTo>
                    <a:pt x="3855" y="39270"/>
                  </a:lnTo>
                  <a:lnTo>
                    <a:pt x="4237" y="40185"/>
                  </a:lnTo>
                  <a:lnTo>
                    <a:pt x="4656" y="41101"/>
                  </a:lnTo>
                  <a:lnTo>
                    <a:pt x="5000" y="41826"/>
                  </a:lnTo>
                  <a:lnTo>
                    <a:pt x="5267" y="42513"/>
                  </a:lnTo>
                  <a:lnTo>
                    <a:pt x="5496" y="43162"/>
                  </a:lnTo>
                  <a:lnTo>
                    <a:pt x="5649" y="43811"/>
                  </a:lnTo>
                  <a:lnTo>
                    <a:pt x="5725" y="44383"/>
                  </a:lnTo>
                  <a:lnTo>
                    <a:pt x="5801" y="44994"/>
                  </a:lnTo>
                  <a:lnTo>
                    <a:pt x="5801" y="45528"/>
                  </a:lnTo>
                  <a:lnTo>
                    <a:pt x="5763" y="46062"/>
                  </a:lnTo>
                  <a:lnTo>
                    <a:pt x="5687" y="46597"/>
                  </a:lnTo>
                  <a:lnTo>
                    <a:pt x="5572" y="47093"/>
                  </a:lnTo>
                  <a:lnTo>
                    <a:pt x="5420" y="47589"/>
                  </a:lnTo>
                  <a:lnTo>
                    <a:pt x="5267" y="48085"/>
                  </a:lnTo>
                  <a:lnTo>
                    <a:pt x="5038" y="48581"/>
                  </a:lnTo>
                  <a:lnTo>
                    <a:pt x="4809" y="49039"/>
                  </a:lnTo>
                  <a:lnTo>
                    <a:pt x="4313" y="49993"/>
                  </a:lnTo>
                  <a:lnTo>
                    <a:pt x="3740" y="50947"/>
                  </a:lnTo>
                  <a:lnTo>
                    <a:pt x="3092" y="51901"/>
                  </a:lnTo>
                  <a:lnTo>
                    <a:pt x="2481" y="52932"/>
                  </a:lnTo>
                  <a:lnTo>
                    <a:pt x="1871" y="54038"/>
                  </a:lnTo>
                  <a:lnTo>
                    <a:pt x="1260" y="55221"/>
                  </a:lnTo>
                  <a:lnTo>
                    <a:pt x="993" y="55832"/>
                  </a:lnTo>
                  <a:lnTo>
                    <a:pt x="764" y="56519"/>
                  </a:lnTo>
                  <a:lnTo>
                    <a:pt x="535" y="57206"/>
                  </a:lnTo>
                  <a:lnTo>
                    <a:pt x="306" y="57931"/>
                  </a:lnTo>
                  <a:lnTo>
                    <a:pt x="153" y="58656"/>
                  </a:lnTo>
                  <a:lnTo>
                    <a:pt x="1" y="59457"/>
                  </a:lnTo>
                  <a:lnTo>
                    <a:pt x="53008" y="59457"/>
                  </a:lnTo>
                  <a:lnTo>
                    <a:pt x="53008" y="47703"/>
                  </a:lnTo>
                  <a:lnTo>
                    <a:pt x="69418" y="47703"/>
                  </a:lnTo>
                  <a:lnTo>
                    <a:pt x="68884" y="46559"/>
                  </a:lnTo>
                  <a:lnTo>
                    <a:pt x="68426" y="45452"/>
                  </a:lnTo>
                  <a:lnTo>
                    <a:pt x="67968" y="44307"/>
                  </a:lnTo>
                  <a:lnTo>
                    <a:pt x="67548" y="43200"/>
                  </a:lnTo>
                  <a:lnTo>
                    <a:pt x="67166" y="42055"/>
                  </a:lnTo>
                  <a:lnTo>
                    <a:pt x="66823" y="40949"/>
                  </a:lnTo>
                  <a:lnTo>
                    <a:pt x="66174" y="38735"/>
                  </a:lnTo>
                  <a:lnTo>
                    <a:pt x="64915" y="34270"/>
                  </a:lnTo>
                  <a:lnTo>
                    <a:pt x="64266" y="32057"/>
                  </a:lnTo>
                  <a:lnTo>
                    <a:pt x="63884" y="30950"/>
                  </a:lnTo>
                  <a:lnTo>
                    <a:pt x="63503" y="29882"/>
                  </a:lnTo>
                  <a:lnTo>
                    <a:pt x="63083" y="28775"/>
                  </a:lnTo>
                  <a:lnTo>
                    <a:pt x="62625" y="27668"/>
                  </a:lnTo>
                  <a:lnTo>
                    <a:pt x="62167" y="26561"/>
                  </a:lnTo>
                  <a:lnTo>
                    <a:pt x="61595" y="25455"/>
                  </a:lnTo>
                  <a:lnTo>
                    <a:pt x="61022" y="24348"/>
                  </a:lnTo>
                  <a:lnTo>
                    <a:pt x="60373" y="23279"/>
                  </a:lnTo>
                  <a:lnTo>
                    <a:pt x="59648" y="22173"/>
                  </a:lnTo>
                  <a:lnTo>
                    <a:pt x="58885" y="21066"/>
                  </a:lnTo>
                  <a:lnTo>
                    <a:pt x="58007" y="19959"/>
                  </a:lnTo>
                  <a:lnTo>
                    <a:pt x="57091" y="18853"/>
                  </a:lnTo>
                  <a:lnTo>
                    <a:pt x="56099" y="17784"/>
                  </a:lnTo>
                  <a:lnTo>
                    <a:pt x="54993" y="16677"/>
                  </a:lnTo>
                  <a:lnTo>
                    <a:pt x="53809" y="15571"/>
                  </a:lnTo>
                  <a:lnTo>
                    <a:pt x="52512" y="14464"/>
                  </a:lnTo>
                  <a:lnTo>
                    <a:pt x="51100" y="13357"/>
                  </a:lnTo>
                  <a:lnTo>
                    <a:pt x="49612" y="12251"/>
                  </a:lnTo>
                  <a:lnTo>
                    <a:pt x="47627" y="10877"/>
                  </a:lnTo>
                  <a:lnTo>
                    <a:pt x="45757" y="9617"/>
                  </a:lnTo>
                  <a:lnTo>
                    <a:pt x="43925" y="8434"/>
                  </a:lnTo>
                  <a:lnTo>
                    <a:pt x="42208" y="7404"/>
                  </a:lnTo>
                  <a:lnTo>
                    <a:pt x="40987" y="6679"/>
                  </a:lnTo>
                  <a:lnTo>
                    <a:pt x="39804" y="5992"/>
                  </a:lnTo>
                  <a:lnTo>
                    <a:pt x="38659" y="5381"/>
                  </a:lnTo>
                  <a:lnTo>
                    <a:pt x="37552" y="4809"/>
                  </a:lnTo>
                  <a:lnTo>
                    <a:pt x="36446" y="4275"/>
                  </a:lnTo>
                  <a:lnTo>
                    <a:pt x="35377" y="3778"/>
                  </a:lnTo>
                  <a:lnTo>
                    <a:pt x="34347" y="3320"/>
                  </a:lnTo>
                  <a:lnTo>
                    <a:pt x="33354" y="2901"/>
                  </a:lnTo>
                  <a:lnTo>
                    <a:pt x="32133" y="2443"/>
                  </a:lnTo>
                  <a:lnTo>
                    <a:pt x="30759" y="1985"/>
                  </a:lnTo>
                  <a:lnTo>
                    <a:pt x="29462" y="1603"/>
                  </a:lnTo>
                  <a:lnTo>
                    <a:pt x="28164" y="1260"/>
                  </a:lnTo>
                  <a:lnTo>
                    <a:pt x="26905" y="993"/>
                  </a:lnTo>
                  <a:lnTo>
                    <a:pt x="25646" y="725"/>
                  </a:lnTo>
                  <a:lnTo>
                    <a:pt x="24386" y="535"/>
                  </a:lnTo>
                  <a:lnTo>
                    <a:pt x="23127" y="382"/>
                  </a:lnTo>
                  <a:lnTo>
                    <a:pt x="21868" y="268"/>
                  </a:lnTo>
                  <a:lnTo>
                    <a:pt x="21753" y="229"/>
                  </a:lnTo>
                  <a:lnTo>
                    <a:pt x="20952" y="191"/>
                  </a:lnTo>
                  <a:lnTo>
                    <a:pt x="19807" y="77"/>
                  </a:lnTo>
                  <a:lnTo>
                    <a:pt x="18700" y="39"/>
                  </a:lnTo>
                  <a:lnTo>
                    <a:pt x="17670" y="0"/>
                  </a:lnTo>
                  <a:close/>
                </a:path>
              </a:pathLst>
            </a:custGeom>
            <a:solidFill>
              <a:srgbClr val="F64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79"/>
            <p:cNvSpPr/>
            <p:nvPr/>
          </p:nvSpPr>
          <p:spPr>
            <a:xfrm>
              <a:off x="3591500" y="2304600"/>
              <a:ext cx="45825" cy="291025"/>
            </a:xfrm>
            <a:custGeom>
              <a:avLst/>
              <a:gdLst/>
              <a:ahLst/>
              <a:cxnLst/>
              <a:rect l="l" t="t" r="r" b="b"/>
              <a:pathLst>
                <a:path w="1833" h="11641" extrusionOk="0">
                  <a:moveTo>
                    <a:pt x="1489" y="1"/>
                  </a:moveTo>
                  <a:lnTo>
                    <a:pt x="1374" y="39"/>
                  </a:lnTo>
                  <a:lnTo>
                    <a:pt x="1298" y="115"/>
                  </a:lnTo>
                  <a:lnTo>
                    <a:pt x="1222" y="230"/>
                  </a:lnTo>
                  <a:lnTo>
                    <a:pt x="878" y="1604"/>
                  </a:lnTo>
                  <a:lnTo>
                    <a:pt x="611" y="2978"/>
                  </a:lnTo>
                  <a:lnTo>
                    <a:pt x="382" y="4390"/>
                  </a:lnTo>
                  <a:lnTo>
                    <a:pt x="229" y="5763"/>
                  </a:lnTo>
                  <a:lnTo>
                    <a:pt x="115" y="7175"/>
                  </a:lnTo>
                  <a:lnTo>
                    <a:pt x="38" y="8587"/>
                  </a:lnTo>
                  <a:lnTo>
                    <a:pt x="0" y="9999"/>
                  </a:lnTo>
                  <a:lnTo>
                    <a:pt x="38" y="11411"/>
                  </a:lnTo>
                  <a:lnTo>
                    <a:pt x="77" y="11526"/>
                  </a:lnTo>
                  <a:lnTo>
                    <a:pt x="115" y="11602"/>
                  </a:lnTo>
                  <a:lnTo>
                    <a:pt x="191" y="11640"/>
                  </a:lnTo>
                  <a:lnTo>
                    <a:pt x="382" y="11640"/>
                  </a:lnTo>
                  <a:lnTo>
                    <a:pt x="458" y="11602"/>
                  </a:lnTo>
                  <a:lnTo>
                    <a:pt x="535" y="11526"/>
                  </a:lnTo>
                  <a:lnTo>
                    <a:pt x="535" y="11411"/>
                  </a:lnTo>
                  <a:lnTo>
                    <a:pt x="535" y="10038"/>
                  </a:lnTo>
                  <a:lnTo>
                    <a:pt x="573" y="8626"/>
                  </a:lnTo>
                  <a:lnTo>
                    <a:pt x="649" y="7252"/>
                  </a:lnTo>
                  <a:lnTo>
                    <a:pt x="802" y="5878"/>
                  </a:lnTo>
                  <a:lnTo>
                    <a:pt x="993" y="4466"/>
                  </a:lnTo>
                  <a:lnTo>
                    <a:pt x="1222" y="3130"/>
                  </a:lnTo>
                  <a:lnTo>
                    <a:pt x="1489" y="1756"/>
                  </a:lnTo>
                  <a:lnTo>
                    <a:pt x="1832" y="382"/>
                  </a:lnTo>
                  <a:lnTo>
                    <a:pt x="1832" y="268"/>
                  </a:lnTo>
                  <a:lnTo>
                    <a:pt x="1794" y="154"/>
                  </a:lnTo>
                  <a:lnTo>
                    <a:pt x="1718" y="77"/>
                  </a:lnTo>
                  <a:lnTo>
                    <a:pt x="1603" y="39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79"/>
            <p:cNvSpPr/>
            <p:nvPr/>
          </p:nvSpPr>
          <p:spPr>
            <a:xfrm>
              <a:off x="3899650" y="1664425"/>
              <a:ext cx="695550" cy="485650"/>
            </a:xfrm>
            <a:custGeom>
              <a:avLst/>
              <a:gdLst/>
              <a:ahLst/>
              <a:cxnLst/>
              <a:rect l="l" t="t" r="r" b="b"/>
              <a:pathLst>
                <a:path w="27822" h="19426" extrusionOk="0">
                  <a:moveTo>
                    <a:pt x="14045" y="1"/>
                  </a:moveTo>
                  <a:lnTo>
                    <a:pt x="6450" y="306"/>
                  </a:lnTo>
                  <a:lnTo>
                    <a:pt x="7481" y="9313"/>
                  </a:lnTo>
                  <a:lnTo>
                    <a:pt x="6565" y="9198"/>
                  </a:lnTo>
                  <a:lnTo>
                    <a:pt x="5420" y="9122"/>
                  </a:lnTo>
                  <a:lnTo>
                    <a:pt x="4313" y="9084"/>
                  </a:lnTo>
                  <a:lnTo>
                    <a:pt x="3283" y="9045"/>
                  </a:lnTo>
                  <a:lnTo>
                    <a:pt x="2252" y="9045"/>
                  </a:lnTo>
                  <a:lnTo>
                    <a:pt x="1146" y="9084"/>
                  </a:lnTo>
                  <a:lnTo>
                    <a:pt x="1" y="9198"/>
                  </a:lnTo>
                  <a:lnTo>
                    <a:pt x="650" y="10114"/>
                  </a:lnTo>
                  <a:lnTo>
                    <a:pt x="1451" y="11144"/>
                  </a:lnTo>
                  <a:lnTo>
                    <a:pt x="2405" y="12251"/>
                  </a:lnTo>
                  <a:lnTo>
                    <a:pt x="2939" y="12823"/>
                  </a:lnTo>
                  <a:lnTo>
                    <a:pt x="3512" y="13396"/>
                  </a:lnTo>
                  <a:lnTo>
                    <a:pt x="4122" y="13968"/>
                  </a:lnTo>
                  <a:lnTo>
                    <a:pt x="4771" y="14541"/>
                  </a:lnTo>
                  <a:lnTo>
                    <a:pt x="5420" y="15113"/>
                  </a:lnTo>
                  <a:lnTo>
                    <a:pt x="6145" y="15647"/>
                  </a:lnTo>
                  <a:lnTo>
                    <a:pt x="6908" y="16182"/>
                  </a:lnTo>
                  <a:lnTo>
                    <a:pt x="7671" y="16678"/>
                  </a:lnTo>
                  <a:lnTo>
                    <a:pt x="8511" y="17174"/>
                  </a:lnTo>
                  <a:lnTo>
                    <a:pt x="9351" y="17632"/>
                  </a:lnTo>
                  <a:lnTo>
                    <a:pt x="10266" y="18014"/>
                  </a:lnTo>
                  <a:lnTo>
                    <a:pt x="11182" y="18395"/>
                  </a:lnTo>
                  <a:lnTo>
                    <a:pt x="12136" y="18700"/>
                  </a:lnTo>
                  <a:lnTo>
                    <a:pt x="13129" y="18968"/>
                  </a:lnTo>
                  <a:lnTo>
                    <a:pt x="14159" y="19197"/>
                  </a:lnTo>
                  <a:lnTo>
                    <a:pt x="15228" y="19349"/>
                  </a:lnTo>
                  <a:lnTo>
                    <a:pt x="16334" y="19426"/>
                  </a:lnTo>
                  <a:lnTo>
                    <a:pt x="17479" y="19426"/>
                  </a:lnTo>
                  <a:lnTo>
                    <a:pt x="18662" y="19387"/>
                  </a:lnTo>
                  <a:lnTo>
                    <a:pt x="19883" y="19235"/>
                  </a:lnTo>
                  <a:lnTo>
                    <a:pt x="21105" y="19006"/>
                  </a:lnTo>
                  <a:lnTo>
                    <a:pt x="22402" y="18700"/>
                  </a:lnTo>
                  <a:lnTo>
                    <a:pt x="23700" y="18281"/>
                  </a:lnTo>
                  <a:lnTo>
                    <a:pt x="25035" y="17785"/>
                  </a:lnTo>
                  <a:lnTo>
                    <a:pt x="26409" y="17136"/>
                  </a:lnTo>
                  <a:lnTo>
                    <a:pt x="27821" y="16449"/>
                  </a:lnTo>
                  <a:lnTo>
                    <a:pt x="26600" y="15724"/>
                  </a:lnTo>
                  <a:lnTo>
                    <a:pt x="25417" y="15037"/>
                  </a:lnTo>
                  <a:lnTo>
                    <a:pt x="24272" y="14426"/>
                  </a:lnTo>
                  <a:lnTo>
                    <a:pt x="23165" y="13854"/>
                  </a:lnTo>
                  <a:lnTo>
                    <a:pt x="22059" y="13320"/>
                  </a:lnTo>
                  <a:lnTo>
                    <a:pt x="20990" y="12823"/>
                  </a:lnTo>
                  <a:lnTo>
                    <a:pt x="19960" y="12365"/>
                  </a:lnTo>
                  <a:lnTo>
                    <a:pt x="18967" y="11946"/>
                  </a:lnTo>
                  <a:lnTo>
                    <a:pt x="17746" y="11488"/>
                  </a:lnTo>
                  <a:lnTo>
                    <a:pt x="14045" y="1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79"/>
            <p:cNvSpPr/>
            <p:nvPr/>
          </p:nvSpPr>
          <p:spPr>
            <a:xfrm>
              <a:off x="4073300" y="1777975"/>
              <a:ext cx="129775" cy="77300"/>
            </a:xfrm>
            <a:custGeom>
              <a:avLst/>
              <a:gdLst/>
              <a:ahLst/>
              <a:cxnLst/>
              <a:rect l="l" t="t" r="r" b="b"/>
              <a:pathLst>
                <a:path w="5191" h="3092" extrusionOk="0">
                  <a:moveTo>
                    <a:pt x="0" y="0"/>
                  </a:moveTo>
                  <a:lnTo>
                    <a:pt x="344" y="3091"/>
                  </a:lnTo>
                  <a:lnTo>
                    <a:pt x="5190" y="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79"/>
            <p:cNvSpPr/>
            <p:nvPr/>
          </p:nvSpPr>
          <p:spPr>
            <a:xfrm>
              <a:off x="3814750" y="1184550"/>
              <a:ext cx="596300" cy="596300"/>
            </a:xfrm>
            <a:custGeom>
              <a:avLst/>
              <a:gdLst/>
              <a:ahLst/>
              <a:cxnLst/>
              <a:rect l="l" t="t" r="r" b="b"/>
              <a:pathLst>
                <a:path w="23852" h="23852" extrusionOk="0">
                  <a:moveTo>
                    <a:pt x="11945" y="0"/>
                  </a:moveTo>
                  <a:lnTo>
                    <a:pt x="11220" y="38"/>
                  </a:lnTo>
                  <a:lnTo>
                    <a:pt x="10457" y="115"/>
                  </a:lnTo>
                  <a:lnTo>
                    <a:pt x="9465" y="267"/>
                  </a:lnTo>
                  <a:lnTo>
                    <a:pt x="8511" y="496"/>
                  </a:lnTo>
                  <a:lnTo>
                    <a:pt x="7595" y="840"/>
                  </a:lnTo>
                  <a:lnTo>
                    <a:pt x="6717" y="1221"/>
                  </a:lnTo>
                  <a:lnTo>
                    <a:pt x="5915" y="1641"/>
                  </a:lnTo>
                  <a:lnTo>
                    <a:pt x="5114" y="2137"/>
                  </a:lnTo>
                  <a:lnTo>
                    <a:pt x="4389" y="2710"/>
                  </a:lnTo>
                  <a:lnTo>
                    <a:pt x="3702" y="3282"/>
                  </a:lnTo>
                  <a:lnTo>
                    <a:pt x="3053" y="3969"/>
                  </a:lnTo>
                  <a:lnTo>
                    <a:pt x="2481" y="4656"/>
                  </a:lnTo>
                  <a:lnTo>
                    <a:pt x="1947" y="5381"/>
                  </a:lnTo>
                  <a:lnTo>
                    <a:pt x="1489" y="6182"/>
                  </a:lnTo>
                  <a:lnTo>
                    <a:pt x="1069" y="6984"/>
                  </a:lnTo>
                  <a:lnTo>
                    <a:pt x="725" y="7823"/>
                  </a:lnTo>
                  <a:lnTo>
                    <a:pt x="458" y="8701"/>
                  </a:lnTo>
                  <a:lnTo>
                    <a:pt x="229" y="9617"/>
                  </a:lnTo>
                  <a:lnTo>
                    <a:pt x="77" y="10533"/>
                  </a:lnTo>
                  <a:lnTo>
                    <a:pt x="0" y="11487"/>
                  </a:lnTo>
                  <a:lnTo>
                    <a:pt x="0" y="12441"/>
                  </a:lnTo>
                  <a:lnTo>
                    <a:pt x="77" y="13395"/>
                  </a:lnTo>
                  <a:lnTo>
                    <a:pt x="191" y="14006"/>
                  </a:lnTo>
                  <a:lnTo>
                    <a:pt x="306" y="14616"/>
                  </a:lnTo>
                  <a:lnTo>
                    <a:pt x="458" y="15189"/>
                  </a:lnTo>
                  <a:lnTo>
                    <a:pt x="611" y="15761"/>
                  </a:lnTo>
                  <a:lnTo>
                    <a:pt x="840" y="16334"/>
                  </a:lnTo>
                  <a:lnTo>
                    <a:pt x="1069" y="16868"/>
                  </a:lnTo>
                  <a:lnTo>
                    <a:pt x="1298" y="17402"/>
                  </a:lnTo>
                  <a:lnTo>
                    <a:pt x="1603" y="17898"/>
                  </a:lnTo>
                  <a:lnTo>
                    <a:pt x="1908" y="18394"/>
                  </a:lnTo>
                  <a:lnTo>
                    <a:pt x="2214" y="18852"/>
                  </a:lnTo>
                  <a:lnTo>
                    <a:pt x="2557" y="19310"/>
                  </a:lnTo>
                  <a:lnTo>
                    <a:pt x="2939" y="19768"/>
                  </a:lnTo>
                  <a:lnTo>
                    <a:pt x="3320" y="20188"/>
                  </a:lnTo>
                  <a:lnTo>
                    <a:pt x="3740" y="20608"/>
                  </a:lnTo>
                  <a:lnTo>
                    <a:pt x="4160" y="20989"/>
                  </a:lnTo>
                  <a:lnTo>
                    <a:pt x="4580" y="21333"/>
                  </a:lnTo>
                  <a:lnTo>
                    <a:pt x="5038" y="21676"/>
                  </a:lnTo>
                  <a:lnTo>
                    <a:pt x="5534" y="21982"/>
                  </a:lnTo>
                  <a:lnTo>
                    <a:pt x="6030" y="22287"/>
                  </a:lnTo>
                  <a:lnTo>
                    <a:pt x="6526" y="22554"/>
                  </a:lnTo>
                  <a:lnTo>
                    <a:pt x="7060" y="22821"/>
                  </a:lnTo>
                  <a:lnTo>
                    <a:pt x="7556" y="23050"/>
                  </a:lnTo>
                  <a:lnTo>
                    <a:pt x="8129" y="23241"/>
                  </a:lnTo>
                  <a:lnTo>
                    <a:pt x="8663" y="23394"/>
                  </a:lnTo>
                  <a:lnTo>
                    <a:pt x="9236" y="23546"/>
                  </a:lnTo>
                  <a:lnTo>
                    <a:pt x="9808" y="23661"/>
                  </a:lnTo>
                  <a:lnTo>
                    <a:pt x="10380" y="23737"/>
                  </a:lnTo>
                  <a:lnTo>
                    <a:pt x="10991" y="23814"/>
                  </a:lnTo>
                  <a:lnTo>
                    <a:pt x="11564" y="23852"/>
                  </a:lnTo>
                  <a:lnTo>
                    <a:pt x="12174" y="23852"/>
                  </a:lnTo>
                  <a:lnTo>
                    <a:pt x="12785" y="23814"/>
                  </a:lnTo>
                  <a:lnTo>
                    <a:pt x="13395" y="23775"/>
                  </a:lnTo>
                  <a:lnTo>
                    <a:pt x="14349" y="23585"/>
                  </a:lnTo>
                  <a:lnTo>
                    <a:pt x="15303" y="23356"/>
                  </a:lnTo>
                  <a:lnTo>
                    <a:pt x="16219" y="23050"/>
                  </a:lnTo>
                  <a:lnTo>
                    <a:pt x="17059" y="22669"/>
                  </a:lnTo>
                  <a:lnTo>
                    <a:pt x="17898" y="22249"/>
                  </a:lnTo>
                  <a:lnTo>
                    <a:pt x="18700" y="21753"/>
                  </a:lnTo>
                  <a:lnTo>
                    <a:pt x="19425" y="21180"/>
                  </a:lnTo>
                  <a:lnTo>
                    <a:pt x="20112" y="20608"/>
                  </a:lnTo>
                  <a:lnTo>
                    <a:pt x="20761" y="19921"/>
                  </a:lnTo>
                  <a:lnTo>
                    <a:pt x="21333" y="19234"/>
                  </a:lnTo>
                  <a:lnTo>
                    <a:pt x="21867" y="18509"/>
                  </a:lnTo>
                  <a:lnTo>
                    <a:pt x="22325" y="17708"/>
                  </a:lnTo>
                  <a:lnTo>
                    <a:pt x="22745" y="16906"/>
                  </a:lnTo>
                  <a:lnTo>
                    <a:pt x="23127" y="16067"/>
                  </a:lnTo>
                  <a:lnTo>
                    <a:pt x="23394" y="15189"/>
                  </a:lnTo>
                  <a:lnTo>
                    <a:pt x="23623" y="14273"/>
                  </a:lnTo>
                  <a:lnTo>
                    <a:pt x="23775" y="13357"/>
                  </a:lnTo>
                  <a:lnTo>
                    <a:pt x="23852" y="12403"/>
                  </a:lnTo>
                  <a:lnTo>
                    <a:pt x="23814" y="11449"/>
                  </a:lnTo>
                  <a:lnTo>
                    <a:pt x="23737" y="10457"/>
                  </a:lnTo>
                  <a:lnTo>
                    <a:pt x="23623" y="9655"/>
                  </a:lnTo>
                  <a:lnTo>
                    <a:pt x="23432" y="8892"/>
                  </a:lnTo>
                  <a:lnTo>
                    <a:pt x="23241" y="8129"/>
                  </a:lnTo>
                  <a:lnTo>
                    <a:pt x="22974" y="7404"/>
                  </a:lnTo>
                  <a:lnTo>
                    <a:pt x="22631" y="6717"/>
                  </a:lnTo>
                  <a:lnTo>
                    <a:pt x="22287" y="6030"/>
                  </a:lnTo>
                  <a:lnTo>
                    <a:pt x="21906" y="5381"/>
                  </a:lnTo>
                  <a:lnTo>
                    <a:pt x="21448" y="4770"/>
                  </a:lnTo>
                  <a:lnTo>
                    <a:pt x="20990" y="4198"/>
                  </a:lnTo>
                  <a:lnTo>
                    <a:pt x="20455" y="3626"/>
                  </a:lnTo>
                  <a:lnTo>
                    <a:pt x="19921" y="3091"/>
                  </a:lnTo>
                  <a:lnTo>
                    <a:pt x="19349" y="2633"/>
                  </a:lnTo>
                  <a:lnTo>
                    <a:pt x="18738" y="2175"/>
                  </a:lnTo>
                  <a:lnTo>
                    <a:pt x="18127" y="1756"/>
                  </a:lnTo>
                  <a:lnTo>
                    <a:pt x="17479" y="1374"/>
                  </a:lnTo>
                  <a:lnTo>
                    <a:pt x="16792" y="1069"/>
                  </a:lnTo>
                  <a:lnTo>
                    <a:pt x="16677" y="1031"/>
                  </a:lnTo>
                  <a:lnTo>
                    <a:pt x="15914" y="687"/>
                  </a:lnTo>
                  <a:lnTo>
                    <a:pt x="15113" y="458"/>
                  </a:lnTo>
                  <a:lnTo>
                    <a:pt x="14273" y="267"/>
                  </a:lnTo>
                  <a:lnTo>
                    <a:pt x="13433" y="115"/>
                  </a:lnTo>
                  <a:lnTo>
                    <a:pt x="12708" y="38"/>
                  </a:lnTo>
                  <a:lnTo>
                    <a:pt x="11945" y="0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79"/>
            <p:cNvSpPr/>
            <p:nvPr/>
          </p:nvSpPr>
          <p:spPr>
            <a:xfrm>
              <a:off x="3790900" y="1403975"/>
              <a:ext cx="42950" cy="96375"/>
            </a:xfrm>
            <a:custGeom>
              <a:avLst/>
              <a:gdLst/>
              <a:ahLst/>
              <a:cxnLst/>
              <a:rect l="l" t="t" r="r" b="b"/>
              <a:pathLst>
                <a:path w="1718" h="3855" extrusionOk="0">
                  <a:moveTo>
                    <a:pt x="1718" y="1"/>
                  </a:moveTo>
                  <a:lnTo>
                    <a:pt x="1412" y="77"/>
                  </a:lnTo>
                  <a:lnTo>
                    <a:pt x="1145" y="153"/>
                  </a:lnTo>
                  <a:lnTo>
                    <a:pt x="916" y="306"/>
                  </a:lnTo>
                  <a:lnTo>
                    <a:pt x="687" y="458"/>
                  </a:lnTo>
                  <a:lnTo>
                    <a:pt x="496" y="649"/>
                  </a:lnTo>
                  <a:lnTo>
                    <a:pt x="306" y="840"/>
                  </a:lnTo>
                  <a:lnTo>
                    <a:pt x="191" y="1107"/>
                  </a:lnTo>
                  <a:lnTo>
                    <a:pt x="77" y="1336"/>
                  </a:lnTo>
                  <a:lnTo>
                    <a:pt x="38" y="1603"/>
                  </a:lnTo>
                  <a:lnTo>
                    <a:pt x="0" y="1870"/>
                  </a:lnTo>
                  <a:lnTo>
                    <a:pt x="0" y="2138"/>
                  </a:lnTo>
                  <a:lnTo>
                    <a:pt x="38" y="2405"/>
                  </a:lnTo>
                  <a:lnTo>
                    <a:pt x="153" y="2672"/>
                  </a:lnTo>
                  <a:lnTo>
                    <a:pt x="267" y="2901"/>
                  </a:lnTo>
                  <a:lnTo>
                    <a:pt x="420" y="3168"/>
                  </a:lnTo>
                  <a:lnTo>
                    <a:pt x="649" y="3359"/>
                  </a:lnTo>
                  <a:lnTo>
                    <a:pt x="1183" y="3855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79"/>
            <p:cNvSpPr/>
            <p:nvPr/>
          </p:nvSpPr>
          <p:spPr>
            <a:xfrm>
              <a:off x="3977900" y="1184550"/>
              <a:ext cx="1082875" cy="1406300"/>
            </a:xfrm>
            <a:custGeom>
              <a:avLst/>
              <a:gdLst/>
              <a:ahLst/>
              <a:cxnLst/>
              <a:rect l="l" t="t" r="r" b="b"/>
              <a:pathLst>
                <a:path w="43315" h="56252" extrusionOk="0">
                  <a:moveTo>
                    <a:pt x="4999" y="0"/>
                  </a:moveTo>
                  <a:lnTo>
                    <a:pt x="4389" y="76"/>
                  </a:lnTo>
                  <a:lnTo>
                    <a:pt x="3778" y="115"/>
                  </a:lnTo>
                  <a:lnTo>
                    <a:pt x="3740" y="115"/>
                  </a:lnTo>
                  <a:lnTo>
                    <a:pt x="2824" y="305"/>
                  </a:lnTo>
                  <a:lnTo>
                    <a:pt x="1908" y="534"/>
                  </a:lnTo>
                  <a:lnTo>
                    <a:pt x="1030" y="840"/>
                  </a:lnTo>
                  <a:lnTo>
                    <a:pt x="191" y="1221"/>
                  </a:lnTo>
                  <a:lnTo>
                    <a:pt x="38" y="1870"/>
                  </a:lnTo>
                  <a:lnTo>
                    <a:pt x="0" y="2557"/>
                  </a:lnTo>
                  <a:lnTo>
                    <a:pt x="0" y="3206"/>
                  </a:lnTo>
                  <a:lnTo>
                    <a:pt x="38" y="3816"/>
                  </a:lnTo>
                  <a:lnTo>
                    <a:pt x="153" y="4465"/>
                  </a:lnTo>
                  <a:lnTo>
                    <a:pt x="305" y="5038"/>
                  </a:lnTo>
                  <a:lnTo>
                    <a:pt x="496" y="5648"/>
                  </a:lnTo>
                  <a:lnTo>
                    <a:pt x="725" y="6221"/>
                  </a:lnTo>
                  <a:lnTo>
                    <a:pt x="1030" y="6755"/>
                  </a:lnTo>
                  <a:lnTo>
                    <a:pt x="1298" y="7289"/>
                  </a:lnTo>
                  <a:lnTo>
                    <a:pt x="1641" y="7823"/>
                  </a:lnTo>
                  <a:lnTo>
                    <a:pt x="1985" y="8320"/>
                  </a:lnTo>
                  <a:lnTo>
                    <a:pt x="2366" y="8816"/>
                  </a:lnTo>
                  <a:lnTo>
                    <a:pt x="2748" y="9274"/>
                  </a:lnTo>
                  <a:lnTo>
                    <a:pt x="3587" y="10113"/>
                  </a:lnTo>
                  <a:lnTo>
                    <a:pt x="4427" y="10915"/>
                  </a:lnTo>
                  <a:lnTo>
                    <a:pt x="5228" y="11602"/>
                  </a:lnTo>
                  <a:lnTo>
                    <a:pt x="6030" y="12174"/>
                  </a:lnTo>
                  <a:lnTo>
                    <a:pt x="6717" y="12670"/>
                  </a:lnTo>
                  <a:lnTo>
                    <a:pt x="7785" y="13357"/>
                  </a:lnTo>
                  <a:lnTo>
                    <a:pt x="8205" y="13624"/>
                  </a:lnTo>
                  <a:lnTo>
                    <a:pt x="8510" y="16792"/>
                  </a:lnTo>
                  <a:lnTo>
                    <a:pt x="8663" y="18051"/>
                  </a:lnTo>
                  <a:lnTo>
                    <a:pt x="8854" y="19158"/>
                  </a:lnTo>
                  <a:lnTo>
                    <a:pt x="9045" y="20112"/>
                  </a:lnTo>
                  <a:lnTo>
                    <a:pt x="9197" y="20570"/>
                  </a:lnTo>
                  <a:lnTo>
                    <a:pt x="9350" y="21028"/>
                  </a:lnTo>
                  <a:lnTo>
                    <a:pt x="9541" y="21447"/>
                  </a:lnTo>
                  <a:lnTo>
                    <a:pt x="9731" y="21867"/>
                  </a:lnTo>
                  <a:lnTo>
                    <a:pt x="9960" y="22287"/>
                  </a:lnTo>
                  <a:lnTo>
                    <a:pt x="10228" y="22707"/>
                  </a:lnTo>
                  <a:lnTo>
                    <a:pt x="10762" y="23546"/>
                  </a:lnTo>
                  <a:lnTo>
                    <a:pt x="11258" y="24462"/>
                  </a:lnTo>
                  <a:lnTo>
                    <a:pt x="11716" y="25493"/>
                  </a:lnTo>
                  <a:lnTo>
                    <a:pt x="11945" y="26027"/>
                  </a:lnTo>
                  <a:lnTo>
                    <a:pt x="12136" y="26638"/>
                  </a:lnTo>
                  <a:lnTo>
                    <a:pt x="12327" y="27286"/>
                  </a:lnTo>
                  <a:lnTo>
                    <a:pt x="12517" y="27973"/>
                  </a:lnTo>
                  <a:lnTo>
                    <a:pt x="12670" y="28698"/>
                  </a:lnTo>
                  <a:lnTo>
                    <a:pt x="12823" y="29500"/>
                  </a:lnTo>
                  <a:lnTo>
                    <a:pt x="12937" y="30377"/>
                  </a:lnTo>
                  <a:lnTo>
                    <a:pt x="13013" y="31293"/>
                  </a:lnTo>
                  <a:lnTo>
                    <a:pt x="13090" y="32286"/>
                  </a:lnTo>
                  <a:lnTo>
                    <a:pt x="13128" y="33354"/>
                  </a:lnTo>
                  <a:lnTo>
                    <a:pt x="13204" y="34499"/>
                  </a:lnTo>
                  <a:lnTo>
                    <a:pt x="13357" y="35606"/>
                  </a:lnTo>
                  <a:lnTo>
                    <a:pt x="13586" y="36751"/>
                  </a:lnTo>
                  <a:lnTo>
                    <a:pt x="13853" y="37819"/>
                  </a:lnTo>
                  <a:lnTo>
                    <a:pt x="14196" y="38926"/>
                  </a:lnTo>
                  <a:lnTo>
                    <a:pt x="14616" y="39994"/>
                  </a:lnTo>
                  <a:lnTo>
                    <a:pt x="15036" y="41063"/>
                  </a:lnTo>
                  <a:lnTo>
                    <a:pt x="15532" y="42093"/>
                  </a:lnTo>
                  <a:lnTo>
                    <a:pt x="16066" y="43086"/>
                  </a:lnTo>
                  <a:lnTo>
                    <a:pt x="16639" y="44078"/>
                  </a:lnTo>
                  <a:lnTo>
                    <a:pt x="17249" y="45032"/>
                  </a:lnTo>
                  <a:lnTo>
                    <a:pt x="17860" y="45948"/>
                  </a:lnTo>
                  <a:lnTo>
                    <a:pt x="18471" y="46864"/>
                  </a:lnTo>
                  <a:lnTo>
                    <a:pt x="19158" y="47741"/>
                  </a:lnTo>
                  <a:lnTo>
                    <a:pt x="19806" y="48581"/>
                  </a:lnTo>
                  <a:lnTo>
                    <a:pt x="20455" y="49382"/>
                  </a:lnTo>
                  <a:lnTo>
                    <a:pt x="21791" y="50871"/>
                  </a:lnTo>
                  <a:lnTo>
                    <a:pt x="23050" y="52206"/>
                  </a:lnTo>
                  <a:lnTo>
                    <a:pt x="24271" y="53389"/>
                  </a:lnTo>
                  <a:lnTo>
                    <a:pt x="25340" y="54382"/>
                  </a:lnTo>
                  <a:lnTo>
                    <a:pt x="26218" y="55183"/>
                  </a:lnTo>
                  <a:lnTo>
                    <a:pt x="26905" y="55755"/>
                  </a:lnTo>
                  <a:lnTo>
                    <a:pt x="27515" y="56252"/>
                  </a:lnTo>
                  <a:lnTo>
                    <a:pt x="43238" y="54305"/>
                  </a:lnTo>
                  <a:lnTo>
                    <a:pt x="43276" y="54267"/>
                  </a:lnTo>
                  <a:lnTo>
                    <a:pt x="43314" y="54153"/>
                  </a:lnTo>
                  <a:lnTo>
                    <a:pt x="43314" y="53771"/>
                  </a:lnTo>
                  <a:lnTo>
                    <a:pt x="43276" y="53160"/>
                  </a:lnTo>
                  <a:lnTo>
                    <a:pt x="43200" y="52359"/>
                  </a:lnTo>
                  <a:lnTo>
                    <a:pt x="43047" y="51405"/>
                  </a:lnTo>
                  <a:lnTo>
                    <a:pt x="42818" y="50336"/>
                  </a:lnTo>
                  <a:lnTo>
                    <a:pt x="42513" y="49153"/>
                  </a:lnTo>
                  <a:lnTo>
                    <a:pt x="42131" y="47894"/>
                  </a:lnTo>
                  <a:lnTo>
                    <a:pt x="41673" y="46597"/>
                  </a:lnTo>
                  <a:lnTo>
                    <a:pt x="41139" y="45299"/>
                  </a:lnTo>
                  <a:lnTo>
                    <a:pt x="40834" y="44650"/>
                  </a:lnTo>
                  <a:lnTo>
                    <a:pt x="40528" y="44001"/>
                  </a:lnTo>
                  <a:lnTo>
                    <a:pt x="40147" y="43353"/>
                  </a:lnTo>
                  <a:lnTo>
                    <a:pt x="39803" y="42704"/>
                  </a:lnTo>
                  <a:lnTo>
                    <a:pt x="39384" y="42093"/>
                  </a:lnTo>
                  <a:lnTo>
                    <a:pt x="38964" y="41521"/>
                  </a:lnTo>
                  <a:lnTo>
                    <a:pt x="38544" y="40948"/>
                  </a:lnTo>
                  <a:lnTo>
                    <a:pt x="38048" y="40414"/>
                  </a:lnTo>
                  <a:lnTo>
                    <a:pt x="37552" y="39918"/>
                  </a:lnTo>
                  <a:lnTo>
                    <a:pt x="37056" y="39422"/>
                  </a:lnTo>
                  <a:lnTo>
                    <a:pt x="36483" y="39002"/>
                  </a:lnTo>
                  <a:lnTo>
                    <a:pt x="35911" y="38621"/>
                  </a:lnTo>
                  <a:lnTo>
                    <a:pt x="33621" y="37170"/>
                  </a:lnTo>
                  <a:lnTo>
                    <a:pt x="32514" y="36445"/>
                  </a:lnTo>
                  <a:lnTo>
                    <a:pt x="31446" y="35758"/>
                  </a:lnTo>
                  <a:lnTo>
                    <a:pt x="30415" y="35033"/>
                  </a:lnTo>
                  <a:lnTo>
                    <a:pt x="29423" y="34270"/>
                  </a:lnTo>
                  <a:lnTo>
                    <a:pt x="28507" y="33469"/>
                  </a:lnTo>
                  <a:lnTo>
                    <a:pt x="27630" y="32591"/>
                  </a:lnTo>
                  <a:lnTo>
                    <a:pt x="26790" y="31675"/>
                  </a:lnTo>
                  <a:lnTo>
                    <a:pt x="26408" y="31179"/>
                  </a:lnTo>
                  <a:lnTo>
                    <a:pt x="26027" y="30645"/>
                  </a:lnTo>
                  <a:lnTo>
                    <a:pt x="25683" y="30110"/>
                  </a:lnTo>
                  <a:lnTo>
                    <a:pt x="25340" y="29576"/>
                  </a:lnTo>
                  <a:lnTo>
                    <a:pt x="24996" y="29004"/>
                  </a:lnTo>
                  <a:lnTo>
                    <a:pt x="24691" y="28393"/>
                  </a:lnTo>
                  <a:lnTo>
                    <a:pt x="24386" y="27744"/>
                  </a:lnTo>
                  <a:lnTo>
                    <a:pt x="24119" y="27057"/>
                  </a:lnTo>
                  <a:lnTo>
                    <a:pt x="23852" y="26370"/>
                  </a:lnTo>
                  <a:lnTo>
                    <a:pt x="23623" y="25645"/>
                  </a:lnTo>
                  <a:lnTo>
                    <a:pt x="23394" y="24882"/>
                  </a:lnTo>
                  <a:lnTo>
                    <a:pt x="23203" y="24081"/>
                  </a:lnTo>
                  <a:lnTo>
                    <a:pt x="23012" y="23241"/>
                  </a:lnTo>
                  <a:lnTo>
                    <a:pt x="22821" y="22363"/>
                  </a:lnTo>
                  <a:lnTo>
                    <a:pt x="22363" y="19425"/>
                  </a:lnTo>
                  <a:lnTo>
                    <a:pt x="21867" y="16524"/>
                  </a:lnTo>
                  <a:lnTo>
                    <a:pt x="21562" y="15074"/>
                  </a:lnTo>
                  <a:lnTo>
                    <a:pt x="21257" y="13662"/>
                  </a:lnTo>
                  <a:lnTo>
                    <a:pt x="20875" y="12250"/>
                  </a:lnTo>
                  <a:lnTo>
                    <a:pt x="20417" y="10915"/>
                  </a:lnTo>
                  <a:lnTo>
                    <a:pt x="20188" y="10266"/>
                  </a:lnTo>
                  <a:lnTo>
                    <a:pt x="19921" y="9579"/>
                  </a:lnTo>
                  <a:lnTo>
                    <a:pt x="19616" y="8968"/>
                  </a:lnTo>
                  <a:lnTo>
                    <a:pt x="19310" y="8320"/>
                  </a:lnTo>
                  <a:lnTo>
                    <a:pt x="18967" y="7709"/>
                  </a:lnTo>
                  <a:lnTo>
                    <a:pt x="18623" y="7098"/>
                  </a:lnTo>
                  <a:lnTo>
                    <a:pt x="18204" y="6488"/>
                  </a:lnTo>
                  <a:lnTo>
                    <a:pt x="17784" y="5915"/>
                  </a:lnTo>
                  <a:lnTo>
                    <a:pt x="17326" y="5381"/>
                  </a:lnTo>
                  <a:lnTo>
                    <a:pt x="16868" y="4809"/>
                  </a:lnTo>
                  <a:lnTo>
                    <a:pt x="16334" y="4274"/>
                  </a:lnTo>
                  <a:lnTo>
                    <a:pt x="15761" y="3778"/>
                  </a:lnTo>
                  <a:lnTo>
                    <a:pt x="15189" y="3282"/>
                  </a:lnTo>
                  <a:lnTo>
                    <a:pt x="14540" y="2824"/>
                  </a:lnTo>
                  <a:lnTo>
                    <a:pt x="13853" y="2366"/>
                  </a:lnTo>
                  <a:lnTo>
                    <a:pt x="13166" y="1908"/>
                  </a:lnTo>
                  <a:lnTo>
                    <a:pt x="12632" y="1603"/>
                  </a:lnTo>
                  <a:lnTo>
                    <a:pt x="12059" y="1336"/>
                  </a:lnTo>
                  <a:lnTo>
                    <a:pt x="11525" y="1107"/>
                  </a:lnTo>
                  <a:lnTo>
                    <a:pt x="10953" y="878"/>
                  </a:lnTo>
                  <a:lnTo>
                    <a:pt x="10380" y="687"/>
                  </a:lnTo>
                  <a:lnTo>
                    <a:pt x="9808" y="534"/>
                  </a:lnTo>
                  <a:lnTo>
                    <a:pt x="9197" y="382"/>
                  </a:lnTo>
                  <a:lnTo>
                    <a:pt x="8625" y="267"/>
                  </a:lnTo>
                  <a:lnTo>
                    <a:pt x="8014" y="153"/>
                  </a:lnTo>
                  <a:lnTo>
                    <a:pt x="7442" y="76"/>
                  </a:lnTo>
                  <a:lnTo>
                    <a:pt x="6831" y="38"/>
                  </a:lnTo>
                  <a:lnTo>
                    <a:pt x="6221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79"/>
            <p:cNvSpPr/>
            <p:nvPr/>
          </p:nvSpPr>
          <p:spPr>
            <a:xfrm>
              <a:off x="4408175" y="1377250"/>
              <a:ext cx="568650" cy="1051400"/>
            </a:xfrm>
            <a:custGeom>
              <a:avLst/>
              <a:gdLst/>
              <a:ahLst/>
              <a:cxnLst/>
              <a:rect l="l" t="t" r="r" b="b"/>
              <a:pathLst>
                <a:path w="22746" h="42056" extrusionOk="0">
                  <a:moveTo>
                    <a:pt x="229" y="1"/>
                  </a:moveTo>
                  <a:lnTo>
                    <a:pt x="153" y="39"/>
                  </a:lnTo>
                  <a:lnTo>
                    <a:pt x="77" y="77"/>
                  </a:lnTo>
                  <a:lnTo>
                    <a:pt x="38" y="115"/>
                  </a:lnTo>
                  <a:lnTo>
                    <a:pt x="0" y="230"/>
                  </a:lnTo>
                  <a:lnTo>
                    <a:pt x="0" y="306"/>
                  </a:lnTo>
                  <a:lnTo>
                    <a:pt x="38" y="383"/>
                  </a:lnTo>
                  <a:lnTo>
                    <a:pt x="77" y="459"/>
                  </a:lnTo>
                  <a:lnTo>
                    <a:pt x="573" y="802"/>
                  </a:lnTo>
                  <a:lnTo>
                    <a:pt x="1031" y="1184"/>
                  </a:lnTo>
                  <a:lnTo>
                    <a:pt x="1489" y="1566"/>
                  </a:lnTo>
                  <a:lnTo>
                    <a:pt x="1947" y="1947"/>
                  </a:lnTo>
                  <a:lnTo>
                    <a:pt x="2366" y="2367"/>
                  </a:lnTo>
                  <a:lnTo>
                    <a:pt x="2786" y="2825"/>
                  </a:lnTo>
                  <a:lnTo>
                    <a:pt x="3168" y="3245"/>
                  </a:lnTo>
                  <a:lnTo>
                    <a:pt x="3511" y="3741"/>
                  </a:lnTo>
                  <a:lnTo>
                    <a:pt x="3893" y="4199"/>
                  </a:lnTo>
                  <a:lnTo>
                    <a:pt x="4198" y="4695"/>
                  </a:lnTo>
                  <a:lnTo>
                    <a:pt x="4542" y="5191"/>
                  </a:lnTo>
                  <a:lnTo>
                    <a:pt x="4809" y="5725"/>
                  </a:lnTo>
                  <a:lnTo>
                    <a:pt x="5076" y="6260"/>
                  </a:lnTo>
                  <a:lnTo>
                    <a:pt x="5343" y="6794"/>
                  </a:lnTo>
                  <a:lnTo>
                    <a:pt x="5572" y="7328"/>
                  </a:lnTo>
                  <a:lnTo>
                    <a:pt x="5763" y="7901"/>
                  </a:lnTo>
                  <a:lnTo>
                    <a:pt x="6144" y="9122"/>
                  </a:lnTo>
                  <a:lnTo>
                    <a:pt x="6450" y="10343"/>
                  </a:lnTo>
                  <a:lnTo>
                    <a:pt x="6679" y="11602"/>
                  </a:lnTo>
                  <a:lnTo>
                    <a:pt x="6870" y="12862"/>
                  </a:lnTo>
                  <a:lnTo>
                    <a:pt x="7251" y="15380"/>
                  </a:lnTo>
                  <a:lnTo>
                    <a:pt x="7442" y="16602"/>
                  </a:lnTo>
                  <a:lnTo>
                    <a:pt x="7671" y="17861"/>
                  </a:lnTo>
                  <a:lnTo>
                    <a:pt x="7938" y="18968"/>
                  </a:lnTo>
                  <a:lnTo>
                    <a:pt x="8243" y="20074"/>
                  </a:lnTo>
                  <a:lnTo>
                    <a:pt x="8396" y="20609"/>
                  </a:lnTo>
                  <a:lnTo>
                    <a:pt x="8625" y="21143"/>
                  </a:lnTo>
                  <a:lnTo>
                    <a:pt x="8816" y="21677"/>
                  </a:lnTo>
                  <a:lnTo>
                    <a:pt x="9083" y="22173"/>
                  </a:lnTo>
                  <a:lnTo>
                    <a:pt x="9350" y="22669"/>
                  </a:lnTo>
                  <a:lnTo>
                    <a:pt x="9655" y="23127"/>
                  </a:lnTo>
                  <a:lnTo>
                    <a:pt x="9999" y="23547"/>
                  </a:lnTo>
                  <a:lnTo>
                    <a:pt x="10380" y="23967"/>
                  </a:lnTo>
                  <a:lnTo>
                    <a:pt x="10800" y="24349"/>
                  </a:lnTo>
                  <a:lnTo>
                    <a:pt x="11258" y="24692"/>
                  </a:lnTo>
                  <a:lnTo>
                    <a:pt x="11754" y="24997"/>
                  </a:lnTo>
                  <a:lnTo>
                    <a:pt x="12289" y="25226"/>
                  </a:lnTo>
                  <a:lnTo>
                    <a:pt x="13319" y="25646"/>
                  </a:lnTo>
                  <a:lnTo>
                    <a:pt x="14388" y="26066"/>
                  </a:lnTo>
                  <a:lnTo>
                    <a:pt x="14884" y="26295"/>
                  </a:lnTo>
                  <a:lnTo>
                    <a:pt x="15380" y="26562"/>
                  </a:lnTo>
                  <a:lnTo>
                    <a:pt x="15876" y="26829"/>
                  </a:lnTo>
                  <a:lnTo>
                    <a:pt x="16334" y="27173"/>
                  </a:lnTo>
                  <a:lnTo>
                    <a:pt x="16754" y="27554"/>
                  </a:lnTo>
                  <a:lnTo>
                    <a:pt x="17173" y="27898"/>
                  </a:lnTo>
                  <a:lnTo>
                    <a:pt x="17555" y="28318"/>
                  </a:lnTo>
                  <a:lnTo>
                    <a:pt x="17898" y="28737"/>
                  </a:lnTo>
                  <a:lnTo>
                    <a:pt x="18242" y="29157"/>
                  </a:lnTo>
                  <a:lnTo>
                    <a:pt x="18585" y="29615"/>
                  </a:lnTo>
                  <a:lnTo>
                    <a:pt x="19158" y="30531"/>
                  </a:lnTo>
                  <a:lnTo>
                    <a:pt x="19501" y="31180"/>
                  </a:lnTo>
                  <a:lnTo>
                    <a:pt x="19845" y="31828"/>
                  </a:lnTo>
                  <a:lnTo>
                    <a:pt x="20112" y="32515"/>
                  </a:lnTo>
                  <a:lnTo>
                    <a:pt x="20379" y="33202"/>
                  </a:lnTo>
                  <a:lnTo>
                    <a:pt x="20608" y="33889"/>
                  </a:lnTo>
                  <a:lnTo>
                    <a:pt x="20799" y="34576"/>
                  </a:lnTo>
                  <a:lnTo>
                    <a:pt x="21142" y="35988"/>
                  </a:lnTo>
                  <a:lnTo>
                    <a:pt x="21409" y="37400"/>
                  </a:lnTo>
                  <a:lnTo>
                    <a:pt x="21638" y="38850"/>
                  </a:lnTo>
                  <a:lnTo>
                    <a:pt x="22020" y="41751"/>
                  </a:lnTo>
                  <a:lnTo>
                    <a:pt x="22058" y="41865"/>
                  </a:lnTo>
                  <a:lnTo>
                    <a:pt x="22173" y="41980"/>
                  </a:lnTo>
                  <a:lnTo>
                    <a:pt x="22287" y="42056"/>
                  </a:lnTo>
                  <a:lnTo>
                    <a:pt x="22554" y="42056"/>
                  </a:lnTo>
                  <a:lnTo>
                    <a:pt x="22631" y="41980"/>
                  </a:lnTo>
                  <a:lnTo>
                    <a:pt x="22707" y="41903"/>
                  </a:lnTo>
                  <a:lnTo>
                    <a:pt x="22745" y="41751"/>
                  </a:lnTo>
                  <a:lnTo>
                    <a:pt x="22516" y="39423"/>
                  </a:lnTo>
                  <a:lnTo>
                    <a:pt x="22325" y="38202"/>
                  </a:lnTo>
                  <a:lnTo>
                    <a:pt x="22134" y="36980"/>
                  </a:lnTo>
                  <a:lnTo>
                    <a:pt x="21905" y="35797"/>
                  </a:lnTo>
                  <a:lnTo>
                    <a:pt x="21638" y="34576"/>
                  </a:lnTo>
                  <a:lnTo>
                    <a:pt x="21295" y="33393"/>
                  </a:lnTo>
                  <a:lnTo>
                    <a:pt x="20875" y="32248"/>
                  </a:lnTo>
                  <a:lnTo>
                    <a:pt x="20417" y="31142"/>
                  </a:lnTo>
                  <a:lnTo>
                    <a:pt x="20150" y="30569"/>
                  </a:lnTo>
                  <a:lnTo>
                    <a:pt x="19883" y="30073"/>
                  </a:lnTo>
                  <a:lnTo>
                    <a:pt x="19578" y="29539"/>
                  </a:lnTo>
                  <a:lnTo>
                    <a:pt x="19234" y="29043"/>
                  </a:lnTo>
                  <a:lnTo>
                    <a:pt x="18891" y="28585"/>
                  </a:lnTo>
                  <a:lnTo>
                    <a:pt x="18509" y="28127"/>
                  </a:lnTo>
                  <a:lnTo>
                    <a:pt x="18127" y="27669"/>
                  </a:lnTo>
                  <a:lnTo>
                    <a:pt x="17708" y="27249"/>
                  </a:lnTo>
                  <a:lnTo>
                    <a:pt x="17288" y="26867"/>
                  </a:lnTo>
                  <a:lnTo>
                    <a:pt x="16792" y="26486"/>
                  </a:lnTo>
                  <a:lnTo>
                    <a:pt x="16296" y="26142"/>
                  </a:lnTo>
                  <a:lnTo>
                    <a:pt x="15800" y="25837"/>
                  </a:lnTo>
                  <a:lnTo>
                    <a:pt x="15227" y="25532"/>
                  </a:lnTo>
                  <a:lnTo>
                    <a:pt x="14655" y="25265"/>
                  </a:lnTo>
                  <a:lnTo>
                    <a:pt x="13472" y="24807"/>
                  </a:lnTo>
                  <a:lnTo>
                    <a:pt x="12861" y="24578"/>
                  </a:lnTo>
                  <a:lnTo>
                    <a:pt x="12327" y="24349"/>
                  </a:lnTo>
                  <a:lnTo>
                    <a:pt x="11754" y="24043"/>
                  </a:lnTo>
                  <a:lnTo>
                    <a:pt x="11258" y="23700"/>
                  </a:lnTo>
                  <a:lnTo>
                    <a:pt x="10800" y="23280"/>
                  </a:lnTo>
                  <a:lnTo>
                    <a:pt x="10571" y="23051"/>
                  </a:lnTo>
                  <a:lnTo>
                    <a:pt x="10342" y="22784"/>
                  </a:lnTo>
                  <a:lnTo>
                    <a:pt x="10037" y="22288"/>
                  </a:lnTo>
                  <a:lnTo>
                    <a:pt x="9732" y="21754"/>
                  </a:lnTo>
                  <a:lnTo>
                    <a:pt x="9465" y="21219"/>
                  </a:lnTo>
                  <a:lnTo>
                    <a:pt x="9236" y="20647"/>
                  </a:lnTo>
                  <a:lnTo>
                    <a:pt x="9045" y="20074"/>
                  </a:lnTo>
                  <a:lnTo>
                    <a:pt x="8854" y="19464"/>
                  </a:lnTo>
                  <a:lnTo>
                    <a:pt x="8549" y="18281"/>
                  </a:lnTo>
                  <a:lnTo>
                    <a:pt x="8282" y="17021"/>
                  </a:lnTo>
                  <a:lnTo>
                    <a:pt x="8091" y="15724"/>
                  </a:lnTo>
                  <a:lnTo>
                    <a:pt x="7671" y="13129"/>
                  </a:lnTo>
                  <a:lnTo>
                    <a:pt x="7480" y="11831"/>
                  </a:lnTo>
                  <a:lnTo>
                    <a:pt x="7213" y="10534"/>
                  </a:lnTo>
                  <a:lnTo>
                    <a:pt x="6908" y="9274"/>
                  </a:lnTo>
                  <a:lnTo>
                    <a:pt x="6755" y="8626"/>
                  </a:lnTo>
                  <a:lnTo>
                    <a:pt x="6526" y="8015"/>
                  </a:lnTo>
                  <a:lnTo>
                    <a:pt x="6335" y="7404"/>
                  </a:lnTo>
                  <a:lnTo>
                    <a:pt x="6068" y="6794"/>
                  </a:lnTo>
                  <a:lnTo>
                    <a:pt x="5801" y="6221"/>
                  </a:lnTo>
                  <a:lnTo>
                    <a:pt x="5496" y="5649"/>
                  </a:lnTo>
                  <a:lnTo>
                    <a:pt x="5190" y="5077"/>
                  </a:lnTo>
                  <a:lnTo>
                    <a:pt x="4847" y="4542"/>
                  </a:lnTo>
                  <a:lnTo>
                    <a:pt x="4503" y="4008"/>
                  </a:lnTo>
                  <a:lnTo>
                    <a:pt x="4122" y="3512"/>
                  </a:lnTo>
                  <a:lnTo>
                    <a:pt x="3702" y="3016"/>
                  </a:lnTo>
                  <a:lnTo>
                    <a:pt x="3282" y="2520"/>
                  </a:lnTo>
                  <a:lnTo>
                    <a:pt x="2824" y="2062"/>
                  </a:lnTo>
                  <a:lnTo>
                    <a:pt x="2366" y="1642"/>
                  </a:lnTo>
                  <a:lnTo>
                    <a:pt x="1908" y="1184"/>
                  </a:lnTo>
                  <a:lnTo>
                    <a:pt x="1412" y="802"/>
                  </a:lnTo>
                  <a:lnTo>
                    <a:pt x="878" y="421"/>
                  </a:lnTo>
                  <a:lnTo>
                    <a:pt x="344" y="39"/>
                  </a:lnTo>
                  <a:lnTo>
                    <a:pt x="229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79"/>
            <p:cNvSpPr/>
            <p:nvPr/>
          </p:nvSpPr>
          <p:spPr>
            <a:xfrm>
              <a:off x="4190650" y="1633900"/>
              <a:ext cx="350150" cy="784275"/>
            </a:xfrm>
            <a:custGeom>
              <a:avLst/>
              <a:gdLst/>
              <a:ahLst/>
              <a:cxnLst/>
              <a:rect l="l" t="t" r="r" b="b"/>
              <a:pathLst>
                <a:path w="14006" h="31371" extrusionOk="0">
                  <a:moveTo>
                    <a:pt x="764" y="1"/>
                  </a:moveTo>
                  <a:lnTo>
                    <a:pt x="687" y="77"/>
                  </a:lnTo>
                  <a:lnTo>
                    <a:pt x="496" y="420"/>
                  </a:lnTo>
                  <a:lnTo>
                    <a:pt x="344" y="726"/>
                  </a:lnTo>
                  <a:lnTo>
                    <a:pt x="229" y="1069"/>
                  </a:lnTo>
                  <a:lnTo>
                    <a:pt x="153" y="1413"/>
                  </a:lnTo>
                  <a:lnTo>
                    <a:pt x="77" y="1794"/>
                  </a:lnTo>
                  <a:lnTo>
                    <a:pt x="38" y="2138"/>
                  </a:lnTo>
                  <a:lnTo>
                    <a:pt x="0" y="2863"/>
                  </a:lnTo>
                  <a:lnTo>
                    <a:pt x="77" y="3588"/>
                  </a:lnTo>
                  <a:lnTo>
                    <a:pt x="191" y="4313"/>
                  </a:lnTo>
                  <a:lnTo>
                    <a:pt x="344" y="5038"/>
                  </a:lnTo>
                  <a:lnTo>
                    <a:pt x="573" y="5725"/>
                  </a:lnTo>
                  <a:lnTo>
                    <a:pt x="802" y="6412"/>
                  </a:lnTo>
                  <a:lnTo>
                    <a:pt x="1069" y="7061"/>
                  </a:lnTo>
                  <a:lnTo>
                    <a:pt x="1374" y="7748"/>
                  </a:lnTo>
                  <a:lnTo>
                    <a:pt x="1679" y="8396"/>
                  </a:lnTo>
                  <a:lnTo>
                    <a:pt x="2328" y="9579"/>
                  </a:lnTo>
                  <a:lnTo>
                    <a:pt x="2633" y="10190"/>
                  </a:lnTo>
                  <a:lnTo>
                    <a:pt x="2901" y="10801"/>
                  </a:lnTo>
                  <a:lnTo>
                    <a:pt x="3053" y="11297"/>
                  </a:lnTo>
                  <a:lnTo>
                    <a:pt x="3206" y="11793"/>
                  </a:lnTo>
                  <a:lnTo>
                    <a:pt x="3473" y="12823"/>
                  </a:lnTo>
                  <a:lnTo>
                    <a:pt x="3664" y="13892"/>
                  </a:lnTo>
                  <a:lnTo>
                    <a:pt x="3817" y="14960"/>
                  </a:lnTo>
                  <a:lnTo>
                    <a:pt x="4045" y="17097"/>
                  </a:lnTo>
                  <a:lnTo>
                    <a:pt x="4160" y="18166"/>
                  </a:lnTo>
                  <a:lnTo>
                    <a:pt x="4313" y="19196"/>
                  </a:lnTo>
                  <a:lnTo>
                    <a:pt x="4542" y="20227"/>
                  </a:lnTo>
                  <a:lnTo>
                    <a:pt x="4771" y="21257"/>
                  </a:lnTo>
                  <a:lnTo>
                    <a:pt x="5038" y="22288"/>
                  </a:lnTo>
                  <a:lnTo>
                    <a:pt x="5381" y="23280"/>
                  </a:lnTo>
                  <a:lnTo>
                    <a:pt x="5763" y="24272"/>
                  </a:lnTo>
                  <a:lnTo>
                    <a:pt x="6183" y="25226"/>
                  </a:lnTo>
                  <a:lnTo>
                    <a:pt x="6679" y="26142"/>
                  </a:lnTo>
                  <a:lnTo>
                    <a:pt x="7251" y="27020"/>
                  </a:lnTo>
                  <a:lnTo>
                    <a:pt x="7862" y="27821"/>
                  </a:lnTo>
                  <a:lnTo>
                    <a:pt x="8510" y="28546"/>
                  </a:lnTo>
                  <a:lnTo>
                    <a:pt x="9236" y="29271"/>
                  </a:lnTo>
                  <a:lnTo>
                    <a:pt x="9617" y="29615"/>
                  </a:lnTo>
                  <a:lnTo>
                    <a:pt x="10037" y="29920"/>
                  </a:lnTo>
                  <a:lnTo>
                    <a:pt x="10457" y="30187"/>
                  </a:lnTo>
                  <a:lnTo>
                    <a:pt x="10877" y="30454"/>
                  </a:lnTo>
                  <a:lnTo>
                    <a:pt x="11296" y="30683"/>
                  </a:lnTo>
                  <a:lnTo>
                    <a:pt x="11754" y="30912"/>
                  </a:lnTo>
                  <a:lnTo>
                    <a:pt x="12250" y="31065"/>
                  </a:lnTo>
                  <a:lnTo>
                    <a:pt x="12708" y="31218"/>
                  </a:lnTo>
                  <a:lnTo>
                    <a:pt x="13204" y="31332"/>
                  </a:lnTo>
                  <a:lnTo>
                    <a:pt x="13701" y="31370"/>
                  </a:lnTo>
                  <a:lnTo>
                    <a:pt x="13815" y="31370"/>
                  </a:lnTo>
                  <a:lnTo>
                    <a:pt x="13930" y="31332"/>
                  </a:lnTo>
                  <a:lnTo>
                    <a:pt x="14006" y="31218"/>
                  </a:lnTo>
                  <a:lnTo>
                    <a:pt x="14006" y="31103"/>
                  </a:lnTo>
                  <a:lnTo>
                    <a:pt x="14006" y="30989"/>
                  </a:lnTo>
                  <a:lnTo>
                    <a:pt x="13968" y="30874"/>
                  </a:lnTo>
                  <a:lnTo>
                    <a:pt x="13891" y="30798"/>
                  </a:lnTo>
                  <a:lnTo>
                    <a:pt x="13777" y="30721"/>
                  </a:lnTo>
                  <a:lnTo>
                    <a:pt x="12937" y="30416"/>
                  </a:lnTo>
                  <a:lnTo>
                    <a:pt x="12136" y="30073"/>
                  </a:lnTo>
                  <a:lnTo>
                    <a:pt x="11373" y="29653"/>
                  </a:lnTo>
                  <a:lnTo>
                    <a:pt x="10648" y="29195"/>
                  </a:lnTo>
                  <a:lnTo>
                    <a:pt x="9961" y="28661"/>
                  </a:lnTo>
                  <a:lnTo>
                    <a:pt x="9312" y="28088"/>
                  </a:lnTo>
                  <a:lnTo>
                    <a:pt x="8701" y="27439"/>
                  </a:lnTo>
                  <a:lnTo>
                    <a:pt x="8129" y="26714"/>
                  </a:lnTo>
                  <a:lnTo>
                    <a:pt x="7595" y="25913"/>
                  </a:lnTo>
                  <a:lnTo>
                    <a:pt x="7098" y="25035"/>
                  </a:lnTo>
                  <a:lnTo>
                    <a:pt x="6641" y="24157"/>
                  </a:lnTo>
                  <a:lnTo>
                    <a:pt x="6297" y="23242"/>
                  </a:lnTo>
                  <a:lnTo>
                    <a:pt x="5954" y="22288"/>
                  </a:lnTo>
                  <a:lnTo>
                    <a:pt x="5686" y="21333"/>
                  </a:lnTo>
                  <a:lnTo>
                    <a:pt x="5419" y="20379"/>
                  </a:lnTo>
                  <a:lnTo>
                    <a:pt x="5229" y="19425"/>
                  </a:lnTo>
                  <a:lnTo>
                    <a:pt x="5038" y="18433"/>
                  </a:lnTo>
                  <a:lnTo>
                    <a:pt x="4923" y="17441"/>
                  </a:lnTo>
                  <a:lnTo>
                    <a:pt x="4656" y="15495"/>
                  </a:lnTo>
                  <a:lnTo>
                    <a:pt x="4542" y="14502"/>
                  </a:lnTo>
                  <a:lnTo>
                    <a:pt x="4389" y="13510"/>
                  </a:lnTo>
                  <a:lnTo>
                    <a:pt x="4198" y="12518"/>
                  </a:lnTo>
                  <a:lnTo>
                    <a:pt x="3969" y="11564"/>
                  </a:lnTo>
                  <a:lnTo>
                    <a:pt x="3740" y="10953"/>
                  </a:lnTo>
                  <a:lnTo>
                    <a:pt x="3473" y="10305"/>
                  </a:lnTo>
                  <a:lnTo>
                    <a:pt x="3206" y="9732"/>
                  </a:lnTo>
                  <a:lnTo>
                    <a:pt x="2901" y="9121"/>
                  </a:lnTo>
                  <a:lnTo>
                    <a:pt x="2252" y="7977"/>
                  </a:lnTo>
                  <a:lnTo>
                    <a:pt x="1947" y="7366"/>
                  </a:lnTo>
                  <a:lnTo>
                    <a:pt x="1679" y="6755"/>
                  </a:lnTo>
                  <a:lnTo>
                    <a:pt x="1336" y="6030"/>
                  </a:lnTo>
                  <a:lnTo>
                    <a:pt x="1031" y="5229"/>
                  </a:lnTo>
                  <a:lnTo>
                    <a:pt x="764" y="4389"/>
                  </a:lnTo>
                  <a:lnTo>
                    <a:pt x="573" y="3550"/>
                  </a:lnTo>
                  <a:lnTo>
                    <a:pt x="496" y="3130"/>
                  </a:lnTo>
                  <a:lnTo>
                    <a:pt x="496" y="2710"/>
                  </a:lnTo>
                  <a:lnTo>
                    <a:pt x="458" y="2290"/>
                  </a:lnTo>
                  <a:lnTo>
                    <a:pt x="496" y="1871"/>
                  </a:lnTo>
                  <a:lnTo>
                    <a:pt x="573" y="1451"/>
                  </a:lnTo>
                  <a:lnTo>
                    <a:pt x="687" y="1069"/>
                  </a:lnTo>
                  <a:lnTo>
                    <a:pt x="840" y="649"/>
                  </a:lnTo>
                  <a:lnTo>
                    <a:pt x="1031" y="268"/>
                  </a:lnTo>
                  <a:lnTo>
                    <a:pt x="1069" y="191"/>
                  </a:lnTo>
                  <a:lnTo>
                    <a:pt x="1069" y="115"/>
                  </a:lnTo>
                  <a:lnTo>
                    <a:pt x="1031" y="77"/>
                  </a:lnTo>
                  <a:lnTo>
                    <a:pt x="954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79"/>
            <p:cNvSpPr/>
            <p:nvPr/>
          </p:nvSpPr>
          <p:spPr>
            <a:xfrm>
              <a:off x="4173475" y="1495575"/>
              <a:ext cx="120225" cy="124050"/>
            </a:xfrm>
            <a:custGeom>
              <a:avLst/>
              <a:gdLst/>
              <a:ahLst/>
              <a:cxnLst/>
              <a:rect l="l" t="t" r="r" b="b"/>
              <a:pathLst>
                <a:path w="4809" h="4962" extrusionOk="0">
                  <a:moveTo>
                    <a:pt x="2977" y="0"/>
                  </a:moveTo>
                  <a:lnTo>
                    <a:pt x="2519" y="38"/>
                  </a:lnTo>
                  <a:lnTo>
                    <a:pt x="2061" y="153"/>
                  </a:lnTo>
                  <a:lnTo>
                    <a:pt x="1565" y="305"/>
                  </a:lnTo>
                  <a:lnTo>
                    <a:pt x="1069" y="496"/>
                  </a:lnTo>
                  <a:lnTo>
                    <a:pt x="611" y="802"/>
                  </a:lnTo>
                  <a:lnTo>
                    <a:pt x="153" y="1145"/>
                  </a:lnTo>
                  <a:lnTo>
                    <a:pt x="0" y="4503"/>
                  </a:lnTo>
                  <a:lnTo>
                    <a:pt x="115" y="4580"/>
                  </a:lnTo>
                  <a:lnTo>
                    <a:pt x="458" y="4732"/>
                  </a:lnTo>
                  <a:lnTo>
                    <a:pt x="954" y="4885"/>
                  </a:lnTo>
                  <a:lnTo>
                    <a:pt x="1260" y="4923"/>
                  </a:lnTo>
                  <a:lnTo>
                    <a:pt x="1603" y="4961"/>
                  </a:lnTo>
                  <a:lnTo>
                    <a:pt x="1947" y="4923"/>
                  </a:lnTo>
                  <a:lnTo>
                    <a:pt x="2328" y="4885"/>
                  </a:lnTo>
                  <a:lnTo>
                    <a:pt x="2672" y="4770"/>
                  </a:lnTo>
                  <a:lnTo>
                    <a:pt x="3053" y="4580"/>
                  </a:lnTo>
                  <a:lnTo>
                    <a:pt x="3397" y="4312"/>
                  </a:lnTo>
                  <a:lnTo>
                    <a:pt x="3778" y="4007"/>
                  </a:lnTo>
                  <a:lnTo>
                    <a:pt x="4084" y="3549"/>
                  </a:lnTo>
                  <a:lnTo>
                    <a:pt x="4427" y="3015"/>
                  </a:lnTo>
                  <a:lnTo>
                    <a:pt x="4656" y="2443"/>
                  </a:lnTo>
                  <a:lnTo>
                    <a:pt x="4809" y="1946"/>
                  </a:lnTo>
                  <a:lnTo>
                    <a:pt x="4809" y="1717"/>
                  </a:lnTo>
                  <a:lnTo>
                    <a:pt x="4809" y="1488"/>
                  </a:lnTo>
                  <a:lnTo>
                    <a:pt x="4809" y="1298"/>
                  </a:lnTo>
                  <a:lnTo>
                    <a:pt x="4771" y="1107"/>
                  </a:lnTo>
                  <a:lnTo>
                    <a:pt x="4694" y="954"/>
                  </a:lnTo>
                  <a:lnTo>
                    <a:pt x="4618" y="763"/>
                  </a:lnTo>
                  <a:lnTo>
                    <a:pt x="4542" y="649"/>
                  </a:lnTo>
                  <a:lnTo>
                    <a:pt x="4389" y="496"/>
                  </a:lnTo>
                  <a:lnTo>
                    <a:pt x="4122" y="305"/>
                  </a:lnTo>
                  <a:lnTo>
                    <a:pt x="3778" y="153"/>
                  </a:lnTo>
                  <a:lnTo>
                    <a:pt x="3397" y="38"/>
                  </a:lnTo>
                  <a:lnTo>
                    <a:pt x="2977" y="0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79"/>
            <p:cNvSpPr/>
            <p:nvPr/>
          </p:nvSpPr>
          <p:spPr>
            <a:xfrm>
              <a:off x="4193500" y="1507025"/>
              <a:ext cx="75400" cy="47725"/>
            </a:xfrm>
            <a:custGeom>
              <a:avLst/>
              <a:gdLst/>
              <a:ahLst/>
              <a:cxnLst/>
              <a:rect l="l" t="t" r="r" b="b"/>
              <a:pathLst>
                <a:path w="3016" h="1909" extrusionOk="0">
                  <a:moveTo>
                    <a:pt x="2825" y="0"/>
                  </a:moveTo>
                  <a:lnTo>
                    <a:pt x="2405" y="38"/>
                  </a:lnTo>
                  <a:lnTo>
                    <a:pt x="2023" y="153"/>
                  </a:lnTo>
                  <a:lnTo>
                    <a:pt x="1680" y="267"/>
                  </a:lnTo>
                  <a:lnTo>
                    <a:pt x="1298" y="458"/>
                  </a:lnTo>
                  <a:lnTo>
                    <a:pt x="993" y="649"/>
                  </a:lnTo>
                  <a:lnTo>
                    <a:pt x="650" y="878"/>
                  </a:lnTo>
                  <a:lnTo>
                    <a:pt x="344" y="1145"/>
                  </a:lnTo>
                  <a:lnTo>
                    <a:pt x="77" y="1412"/>
                  </a:lnTo>
                  <a:lnTo>
                    <a:pt x="39" y="1527"/>
                  </a:lnTo>
                  <a:lnTo>
                    <a:pt x="1" y="1641"/>
                  </a:lnTo>
                  <a:lnTo>
                    <a:pt x="39" y="1756"/>
                  </a:lnTo>
                  <a:lnTo>
                    <a:pt x="115" y="1832"/>
                  </a:lnTo>
                  <a:lnTo>
                    <a:pt x="192" y="1870"/>
                  </a:lnTo>
                  <a:lnTo>
                    <a:pt x="268" y="1908"/>
                  </a:lnTo>
                  <a:lnTo>
                    <a:pt x="382" y="1908"/>
                  </a:lnTo>
                  <a:lnTo>
                    <a:pt x="497" y="1832"/>
                  </a:lnTo>
                  <a:lnTo>
                    <a:pt x="726" y="1603"/>
                  </a:lnTo>
                  <a:lnTo>
                    <a:pt x="993" y="1374"/>
                  </a:lnTo>
                  <a:lnTo>
                    <a:pt x="1298" y="1145"/>
                  </a:lnTo>
                  <a:lnTo>
                    <a:pt x="1604" y="992"/>
                  </a:lnTo>
                  <a:lnTo>
                    <a:pt x="2214" y="687"/>
                  </a:lnTo>
                  <a:lnTo>
                    <a:pt x="2863" y="458"/>
                  </a:lnTo>
                  <a:lnTo>
                    <a:pt x="2939" y="420"/>
                  </a:lnTo>
                  <a:lnTo>
                    <a:pt x="2977" y="344"/>
                  </a:lnTo>
                  <a:lnTo>
                    <a:pt x="3016" y="267"/>
                  </a:lnTo>
                  <a:lnTo>
                    <a:pt x="3016" y="191"/>
                  </a:lnTo>
                  <a:lnTo>
                    <a:pt x="3016" y="115"/>
                  </a:lnTo>
                  <a:lnTo>
                    <a:pt x="2977" y="76"/>
                  </a:lnTo>
                  <a:lnTo>
                    <a:pt x="2901" y="38"/>
                  </a:lnTo>
                  <a:lnTo>
                    <a:pt x="2825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79"/>
            <p:cNvSpPr/>
            <p:nvPr/>
          </p:nvSpPr>
          <p:spPr>
            <a:xfrm>
              <a:off x="4208775" y="1535625"/>
              <a:ext cx="25775" cy="64900"/>
            </a:xfrm>
            <a:custGeom>
              <a:avLst/>
              <a:gdLst/>
              <a:ahLst/>
              <a:cxnLst/>
              <a:rect l="l" t="t" r="r" b="b"/>
              <a:pathLst>
                <a:path w="1031" h="2596" extrusionOk="0">
                  <a:moveTo>
                    <a:pt x="191" y="1"/>
                  </a:moveTo>
                  <a:lnTo>
                    <a:pt x="77" y="77"/>
                  </a:lnTo>
                  <a:lnTo>
                    <a:pt x="0" y="154"/>
                  </a:lnTo>
                  <a:lnTo>
                    <a:pt x="0" y="268"/>
                  </a:lnTo>
                  <a:lnTo>
                    <a:pt x="39" y="383"/>
                  </a:lnTo>
                  <a:lnTo>
                    <a:pt x="77" y="459"/>
                  </a:lnTo>
                  <a:lnTo>
                    <a:pt x="115" y="535"/>
                  </a:lnTo>
                  <a:lnTo>
                    <a:pt x="153" y="535"/>
                  </a:lnTo>
                  <a:lnTo>
                    <a:pt x="191" y="650"/>
                  </a:lnTo>
                  <a:lnTo>
                    <a:pt x="268" y="764"/>
                  </a:lnTo>
                  <a:lnTo>
                    <a:pt x="268" y="841"/>
                  </a:lnTo>
                  <a:lnTo>
                    <a:pt x="344" y="1069"/>
                  </a:lnTo>
                  <a:lnTo>
                    <a:pt x="344" y="1146"/>
                  </a:lnTo>
                  <a:lnTo>
                    <a:pt x="382" y="1260"/>
                  </a:lnTo>
                  <a:lnTo>
                    <a:pt x="344" y="1527"/>
                  </a:lnTo>
                  <a:lnTo>
                    <a:pt x="344" y="1604"/>
                  </a:lnTo>
                  <a:lnTo>
                    <a:pt x="306" y="1718"/>
                  </a:lnTo>
                  <a:lnTo>
                    <a:pt x="268" y="1833"/>
                  </a:lnTo>
                  <a:lnTo>
                    <a:pt x="268" y="1871"/>
                  </a:lnTo>
                  <a:lnTo>
                    <a:pt x="191" y="2062"/>
                  </a:lnTo>
                  <a:lnTo>
                    <a:pt x="191" y="2100"/>
                  </a:lnTo>
                  <a:lnTo>
                    <a:pt x="153" y="2138"/>
                  </a:lnTo>
                  <a:lnTo>
                    <a:pt x="115" y="2253"/>
                  </a:lnTo>
                  <a:lnTo>
                    <a:pt x="115" y="2367"/>
                  </a:lnTo>
                  <a:lnTo>
                    <a:pt x="153" y="2443"/>
                  </a:lnTo>
                  <a:lnTo>
                    <a:pt x="229" y="2520"/>
                  </a:lnTo>
                  <a:lnTo>
                    <a:pt x="344" y="2596"/>
                  </a:lnTo>
                  <a:lnTo>
                    <a:pt x="458" y="2596"/>
                  </a:lnTo>
                  <a:lnTo>
                    <a:pt x="535" y="2558"/>
                  </a:lnTo>
                  <a:lnTo>
                    <a:pt x="649" y="2520"/>
                  </a:lnTo>
                  <a:lnTo>
                    <a:pt x="764" y="2405"/>
                  </a:lnTo>
                  <a:lnTo>
                    <a:pt x="840" y="2253"/>
                  </a:lnTo>
                  <a:lnTo>
                    <a:pt x="916" y="2100"/>
                  </a:lnTo>
                  <a:lnTo>
                    <a:pt x="993" y="1909"/>
                  </a:lnTo>
                  <a:lnTo>
                    <a:pt x="1031" y="1604"/>
                  </a:lnTo>
                  <a:lnTo>
                    <a:pt x="1031" y="1260"/>
                  </a:lnTo>
                  <a:lnTo>
                    <a:pt x="993" y="917"/>
                  </a:lnTo>
                  <a:lnTo>
                    <a:pt x="878" y="612"/>
                  </a:lnTo>
                  <a:lnTo>
                    <a:pt x="687" y="344"/>
                  </a:lnTo>
                  <a:lnTo>
                    <a:pt x="496" y="77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79"/>
            <p:cNvSpPr/>
            <p:nvPr/>
          </p:nvSpPr>
          <p:spPr>
            <a:xfrm>
              <a:off x="3948325" y="2115700"/>
              <a:ext cx="1372900" cy="1473100"/>
            </a:xfrm>
            <a:custGeom>
              <a:avLst/>
              <a:gdLst/>
              <a:ahLst/>
              <a:cxnLst/>
              <a:rect l="l" t="t" r="r" b="b"/>
              <a:pathLst>
                <a:path w="54916" h="58924" extrusionOk="0">
                  <a:moveTo>
                    <a:pt x="33278" y="1"/>
                  </a:moveTo>
                  <a:lnTo>
                    <a:pt x="0" y="37247"/>
                  </a:lnTo>
                  <a:lnTo>
                    <a:pt x="20417" y="58924"/>
                  </a:lnTo>
                  <a:lnTo>
                    <a:pt x="54916" y="23051"/>
                  </a:lnTo>
                  <a:lnTo>
                    <a:pt x="33278" y="1"/>
                  </a:lnTo>
                  <a:close/>
                </a:path>
              </a:pathLst>
            </a:custGeom>
            <a:solidFill>
              <a:srgbClr val="43E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79"/>
            <p:cNvSpPr/>
            <p:nvPr/>
          </p:nvSpPr>
          <p:spPr>
            <a:xfrm>
              <a:off x="4167750" y="2546950"/>
              <a:ext cx="1110550" cy="1282275"/>
            </a:xfrm>
            <a:custGeom>
              <a:avLst/>
              <a:gdLst/>
              <a:ahLst/>
              <a:cxnLst/>
              <a:rect l="l" t="t" r="r" b="b"/>
              <a:pathLst>
                <a:path w="44422" h="51291" extrusionOk="0">
                  <a:moveTo>
                    <a:pt x="5381" y="0"/>
                  </a:moveTo>
                  <a:lnTo>
                    <a:pt x="5267" y="38"/>
                  </a:lnTo>
                  <a:lnTo>
                    <a:pt x="5152" y="115"/>
                  </a:lnTo>
                  <a:lnTo>
                    <a:pt x="5038" y="229"/>
                  </a:lnTo>
                  <a:lnTo>
                    <a:pt x="4961" y="344"/>
                  </a:lnTo>
                  <a:lnTo>
                    <a:pt x="4885" y="611"/>
                  </a:lnTo>
                  <a:lnTo>
                    <a:pt x="4847" y="954"/>
                  </a:lnTo>
                  <a:lnTo>
                    <a:pt x="4847" y="1298"/>
                  </a:lnTo>
                  <a:lnTo>
                    <a:pt x="4885" y="1679"/>
                  </a:lnTo>
                  <a:lnTo>
                    <a:pt x="5000" y="2099"/>
                  </a:lnTo>
                  <a:lnTo>
                    <a:pt x="5114" y="2519"/>
                  </a:lnTo>
                  <a:lnTo>
                    <a:pt x="5381" y="3320"/>
                  </a:lnTo>
                  <a:lnTo>
                    <a:pt x="5687" y="4045"/>
                  </a:lnTo>
                  <a:lnTo>
                    <a:pt x="5992" y="4694"/>
                  </a:lnTo>
                  <a:lnTo>
                    <a:pt x="5610" y="4045"/>
                  </a:lnTo>
                  <a:lnTo>
                    <a:pt x="5190" y="3358"/>
                  </a:lnTo>
                  <a:lnTo>
                    <a:pt x="4656" y="2595"/>
                  </a:lnTo>
                  <a:lnTo>
                    <a:pt x="4084" y="1870"/>
                  </a:lnTo>
                  <a:lnTo>
                    <a:pt x="3778" y="1527"/>
                  </a:lnTo>
                  <a:lnTo>
                    <a:pt x="3473" y="1259"/>
                  </a:lnTo>
                  <a:lnTo>
                    <a:pt x="3168" y="1031"/>
                  </a:lnTo>
                  <a:lnTo>
                    <a:pt x="2863" y="878"/>
                  </a:lnTo>
                  <a:lnTo>
                    <a:pt x="2595" y="802"/>
                  </a:lnTo>
                  <a:lnTo>
                    <a:pt x="2443" y="802"/>
                  </a:lnTo>
                  <a:lnTo>
                    <a:pt x="2328" y="840"/>
                  </a:lnTo>
                  <a:lnTo>
                    <a:pt x="2214" y="916"/>
                  </a:lnTo>
                  <a:lnTo>
                    <a:pt x="2099" y="954"/>
                  </a:lnTo>
                  <a:lnTo>
                    <a:pt x="2023" y="1069"/>
                  </a:lnTo>
                  <a:lnTo>
                    <a:pt x="1985" y="1183"/>
                  </a:lnTo>
                  <a:lnTo>
                    <a:pt x="1909" y="1412"/>
                  </a:lnTo>
                  <a:lnTo>
                    <a:pt x="1870" y="1717"/>
                  </a:lnTo>
                  <a:lnTo>
                    <a:pt x="1909" y="2061"/>
                  </a:lnTo>
                  <a:lnTo>
                    <a:pt x="1985" y="2443"/>
                  </a:lnTo>
                  <a:lnTo>
                    <a:pt x="2176" y="3206"/>
                  </a:lnTo>
                  <a:lnTo>
                    <a:pt x="2481" y="3931"/>
                  </a:lnTo>
                  <a:lnTo>
                    <a:pt x="2748" y="4580"/>
                  </a:lnTo>
                  <a:lnTo>
                    <a:pt x="3053" y="5190"/>
                  </a:lnTo>
                  <a:lnTo>
                    <a:pt x="2786" y="4809"/>
                  </a:lnTo>
                  <a:lnTo>
                    <a:pt x="2519" y="4427"/>
                  </a:lnTo>
                  <a:lnTo>
                    <a:pt x="2137" y="4007"/>
                  </a:lnTo>
                  <a:lnTo>
                    <a:pt x="1909" y="3816"/>
                  </a:lnTo>
                  <a:lnTo>
                    <a:pt x="1680" y="3664"/>
                  </a:lnTo>
                  <a:lnTo>
                    <a:pt x="1451" y="3511"/>
                  </a:lnTo>
                  <a:lnTo>
                    <a:pt x="1222" y="3397"/>
                  </a:lnTo>
                  <a:lnTo>
                    <a:pt x="954" y="3320"/>
                  </a:lnTo>
                  <a:lnTo>
                    <a:pt x="725" y="3320"/>
                  </a:lnTo>
                  <a:lnTo>
                    <a:pt x="458" y="3358"/>
                  </a:lnTo>
                  <a:lnTo>
                    <a:pt x="229" y="3511"/>
                  </a:lnTo>
                  <a:lnTo>
                    <a:pt x="115" y="3587"/>
                  </a:lnTo>
                  <a:lnTo>
                    <a:pt x="39" y="3740"/>
                  </a:lnTo>
                  <a:lnTo>
                    <a:pt x="0" y="3893"/>
                  </a:lnTo>
                  <a:lnTo>
                    <a:pt x="0" y="4084"/>
                  </a:lnTo>
                  <a:lnTo>
                    <a:pt x="39" y="4312"/>
                  </a:lnTo>
                  <a:lnTo>
                    <a:pt x="77" y="4580"/>
                  </a:lnTo>
                  <a:lnTo>
                    <a:pt x="268" y="5152"/>
                  </a:lnTo>
                  <a:lnTo>
                    <a:pt x="496" y="5801"/>
                  </a:lnTo>
                  <a:lnTo>
                    <a:pt x="840" y="6526"/>
                  </a:lnTo>
                  <a:lnTo>
                    <a:pt x="1222" y="7251"/>
                  </a:lnTo>
                  <a:lnTo>
                    <a:pt x="1603" y="8014"/>
                  </a:lnTo>
                  <a:lnTo>
                    <a:pt x="2313" y="9157"/>
                  </a:lnTo>
                  <a:lnTo>
                    <a:pt x="2214" y="9045"/>
                  </a:lnTo>
                  <a:lnTo>
                    <a:pt x="1947" y="8739"/>
                  </a:lnTo>
                  <a:lnTo>
                    <a:pt x="1641" y="8510"/>
                  </a:lnTo>
                  <a:lnTo>
                    <a:pt x="1298" y="8358"/>
                  </a:lnTo>
                  <a:lnTo>
                    <a:pt x="1145" y="8281"/>
                  </a:lnTo>
                  <a:lnTo>
                    <a:pt x="687" y="8281"/>
                  </a:lnTo>
                  <a:lnTo>
                    <a:pt x="535" y="8358"/>
                  </a:lnTo>
                  <a:lnTo>
                    <a:pt x="382" y="8434"/>
                  </a:lnTo>
                  <a:lnTo>
                    <a:pt x="268" y="8549"/>
                  </a:lnTo>
                  <a:lnTo>
                    <a:pt x="191" y="8739"/>
                  </a:lnTo>
                  <a:lnTo>
                    <a:pt x="115" y="8968"/>
                  </a:lnTo>
                  <a:lnTo>
                    <a:pt x="77" y="9197"/>
                  </a:lnTo>
                  <a:lnTo>
                    <a:pt x="77" y="9503"/>
                  </a:lnTo>
                  <a:lnTo>
                    <a:pt x="115" y="9846"/>
                  </a:lnTo>
                  <a:lnTo>
                    <a:pt x="229" y="10609"/>
                  </a:lnTo>
                  <a:lnTo>
                    <a:pt x="420" y="11487"/>
                  </a:lnTo>
                  <a:lnTo>
                    <a:pt x="725" y="12441"/>
                  </a:lnTo>
                  <a:lnTo>
                    <a:pt x="1069" y="13433"/>
                  </a:lnTo>
                  <a:lnTo>
                    <a:pt x="1451" y="14502"/>
                  </a:lnTo>
                  <a:lnTo>
                    <a:pt x="2290" y="16601"/>
                  </a:lnTo>
                  <a:lnTo>
                    <a:pt x="3130" y="18585"/>
                  </a:lnTo>
                  <a:lnTo>
                    <a:pt x="3893" y="20226"/>
                  </a:lnTo>
                  <a:lnTo>
                    <a:pt x="4465" y="21333"/>
                  </a:lnTo>
                  <a:lnTo>
                    <a:pt x="5267" y="23127"/>
                  </a:lnTo>
                  <a:lnTo>
                    <a:pt x="6145" y="24958"/>
                  </a:lnTo>
                  <a:lnTo>
                    <a:pt x="7251" y="27286"/>
                  </a:lnTo>
                  <a:lnTo>
                    <a:pt x="8625" y="29919"/>
                  </a:lnTo>
                  <a:lnTo>
                    <a:pt x="9426" y="31332"/>
                  </a:lnTo>
                  <a:lnTo>
                    <a:pt x="10266" y="32820"/>
                  </a:lnTo>
                  <a:lnTo>
                    <a:pt x="11144" y="34308"/>
                  </a:lnTo>
                  <a:lnTo>
                    <a:pt x="12098" y="35835"/>
                  </a:lnTo>
                  <a:lnTo>
                    <a:pt x="13090" y="37361"/>
                  </a:lnTo>
                  <a:lnTo>
                    <a:pt x="14120" y="38850"/>
                  </a:lnTo>
                  <a:lnTo>
                    <a:pt x="15189" y="40338"/>
                  </a:lnTo>
                  <a:lnTo>
                    <a:pt x="16334" y="41788"/>
                  </a:lnTo>
                  <a:lnTo>
                    <a:pt x="17479" y="43200"/>
                  </a:lnTo>
                  <a:lnTo>
                    <a:pt x="18700" y="44536"/>
                  </a:lnTo>
                  <a:lnTo>
                    <a:pt x="19921" y="45795"/>
                  </a:lnTo>
                  <a:lnTo>
                    <a:pt x="20570" y="46368"/>
                  </a:lnTo>
                  <a:lnTo>
                    <a:pt x="21219" y="46940"/>
                  </a:lnTo>
                  <a:lnTo>
                    <a:pt x="21867" y="47474"/>
                  </a:lnTo>
                  <a:lnTo>
                    <a:pt x="22516" y="48008"/>
                  </a:lnTo>
                  <a:lnTo>
                    <a:pt x="23165" y="48466"/>
                  </a:lnTo>
                  <a:lnTo>
                    <a:pt x="23852" y="48924"/>
                  </a:lnTo>
                  <a:lnTo>
                    <a:pt x="24539" y="49344"/>
                  </a:lnTo>
                  <a:lnTo>
                    <a:pt x="25226" y="49726"/>
                  </a:lnTo>
                  <a:lnTo>
                    <a:pt x="25913" y="50069"/>
                  </a:lnTo>
                  <a:lnTo>
                    <a:pt x="26600" y="50375"/>
                  </a:lnTo>
                  <a:lnTo>
                    <a:pt x="27286" y="50642"/>
                  </a:lnTo>
                  <a:lnTo>
                    <a:pt x="28012" y="50871"/>
                  </a:lnTo>
                  <a:lnTo>
                    <a:pt x="28737" y="51023"/>
                  </a:lnTo>
                  <a:lnTo>
                    <a:pt x="29424" y="51176"/>
                  </a:lnTo>
                  <a:lnTo>
                    <a:pt x="30149" y="51252"/>
                  </a:lnTo>
                  <a:lnTo>
                    <a:pt x="30874" y="51290"/>
                  </a:lnTo>
                  <a:lnTo>
                    <a:pt x="31599" y="51252"/>
                  </a:lnTo>
                  <a:lnTo>
                    <a:pt x="32362" y="51176"/>
                  </a:lnTo>
                  <a:lnTo>
                    <a:pt x="33087" y="51061"/>
                  </a:lnTo>
                  <a:lnTo>
                    <a:pt x="33812" y="50871"/>
                  </a:lnTo>
                  <a:lnTo>
                    <a:pt x="34575" y="50642"/>
                  </a:lnTo>
                  <a:lnTo>
                    <a:pt x="35301" y="50336"/>
                  </a:lnTo>
                  <a:lnTo>
                    <a:pt x="36026" y="49993"/>
                  </a:lnTo>
                  <a:lnTo>
                    <a:pt x="36713" y="49649"/>
                  </a:lnTo>
                  <a:lnTo>
                    <a:pt x="37361" y="49268"/>
                  </a:lnTo>
                  <a:lnTo>
                    <a:pt x="38010" y="48848"/>
                  </a:lnTo>
                  <a:lnTo>
                    <a:pt x="38583" y="48428"/>
                  </a:lnTo>
                  <a:lnTo>
                    <a:pt x="39117" y="48008"/>
                  </a:lnTo>
                  <a:lnTo>
                    <a:pt x="39651" y="47551"/>
                  </a:lnTo>
                  <a:lnTo>
                    <a:pt x="40147" y="47054"/>
                  </a:lnTo>
                  <a:lnTo>
                    <a:pt x="40605" y="46596"/>
                  </a:lnTo>
                  <a:lnTo>
                    <a:pt x="41025" y="46100"/>
                  </a:lnTo>
                  <a:lnTo>
                    <a:pt x="41407" y="45566"/>
                  </a:lnTo>
                  <a:lnTo>
                    <a:pt x="41788" y="45032"/>
                  </a:lnTo>
                  <a:lnTo>
                    <a:pt x="42132" y="44498"/>
                  </a:lnTo>
                  <a:lnTo>
                    <a:pt x="42437" y="43963"/>
                  </a:lnTo>
                  <a:lnTo>
                    <a:pt x="42742" y="43391"/>
                  </a:lnTo>
                  <a:lnTo>
                    <a:pt x="42971" y="42857"/>
                  </a:lnTo>
                  <a:lnTo>
                    <a:pt x="43238" y="42284"/>
                  </a:lnTo>
                  <a:lnTo>
                    <a:pt x="43429" y="41674"/>
                  </a:lnTo>
                  <a:lnTo>
                    <a:pt x="43620" y="41101"/>
                  </a:lnTo>
                  <a:lnTo>
                    <a:pt x="43811" y="40490"/>
                  </a:lnTo>
                  <a:lnTo>
                    <a:pt x="44078" y="39307"/>
                  </a:lnTo>
                  <a:lnTo>
                    <a:pt x="44269" y="38086"/>
                  </a:lnTo>
                  <a:lnTo>
                    <a:pt x="44383" y="36865"/>
                  </a:lnTo>
                  <a:lnTo>
                    <a:pt x="44421" y="35644"/>
                  </a:lnTo>
                  <a:lnTo>
                    <a:pt x="44421" y="34423"/>
                  </a:lnTo>
                  <a:lnTo>
                    <a:pt x="44383" y="33240"/>
                  </a:lnTo>
                  <a:lnTo>
                    <a:pt x="44269" y="32057"/>
                  </a:lnTo>
                  <a:lnTo>
                    <a:pt x="44116" y="30912"/>
                  </a:lnTo>
                  <a:lnTo>
                    <a:pt x="43925" y="29805"/>
                  </a:lnTo>
                  <a:lnTo>
                    <a:pt x="43734" y="28736"/>
                  </a:lnTo>
                  <a:lnTo>
                    <a:pt x="43505" y="27706"/>
                  </a:lnTo>
                  <a:lnTo>
                    <a:pt x="43276" y="26714"/>
                  </a:lnTo>
                  <a:lnTo>
                    <a:pt x="42780" y="24958"/>
                  </a:lnTo>
                  <a:lnTo>
                    <a:pt x="42284" y="23508"/>
                  </a:lnTo>
                  <a:lnTo>
                    <a:pt x="41864" y="22401"/>
                  </a:lnTo>
                  <a:lnTo>
                    <a:pt x="41483" y="21447"/>
                  </a:lnTo>
                  <a:lnTo>
                    <a:pt x="31103" y="21447"/>
                  </a:lnTo>
                  <a:lnTo>
                    <a:pt x="27706" y="24958"/>
                  </a:lnTo>
                  <a:lnTo>
                    <a:pt x="23585" y="18852"/>
                  </a:lnTo>
                  <a:lnTo>
                    <a:pt x="20646" y="14540"/>
                  </a:lnTo>
                  <a:lnTo>
                    <a:pt x="19616" y="13052"/>
                  </a:lnTo>
                  <a:lnTo>
                    <a:pt x="19120" y="12327"/>
                  </a:lnTo>
                  <a:lnTo>
                    <a:pt x="18814" y="11869"/>
                  </a:lnTo>
                  <a:lnTo>
                    <a:pt x="18356" y="10953"/>
                  </a:lnTo>
                  <a:lnTo>
                    <a:pt x="17746" y="9732"/>
                  </a:lnTo>
                  <a:lnTo>
                    <a:pt x="17021" y="8396"/>
                  </a:lnTo>
                  <a:lnTo>
                    <a:pt x="16258" y="7060"/>
                  </a:lnTo>
                  <a:lnTo>
                    <a:pt x="15876" y="6450"/>
                  </a:lnTo>
                  <a:lnTo>
                    <a:pt x="15494" y="5877"/>
                  </a:lnTo>
                  <a:lnTo>
                    <a:pt x="15113" y="5419"/>
                  </a:lnTo>
                  <a:lnTo>
                    <a:pt x="14807" y="5038"/>
                  </a:lnTo>
                  <a:lnTo>
                    <a:pt x="14464" y="4809"/>
                  </a:lnTo>
                  <a:lnTo>
                    <a:pt x="14311" y="4732"/>
                  </a:lnTo>
                  <a:lnTo>
                    <a:pt x="14197" y="4694"/>
                  </a:lnTo>
                  <a:lnTo>
                    <a:pt x="14082" y="4694"/>
                  </a:lnTo>
                  <a:lnTo>
                    <a:pt x="13968" y="4732"/>
                  </a:lnTo>
                  <a:lnTo>
                    <a:pt x="13891" y="4809"/>
                  </a:lnTo>
                  <a:lnTo>
                    <a:pt x="13815" y="4923"/>
                  </a:lnTo>
                  <a:lnTo>
                    <a:pt x="13739" y="5038"/>
                  </a:lnTo>
                  <a:lnTo>
                    <a:pt x="13701" y="5228"/>
                  </a:lnTo>
                  <a:lnTo>
                    <a:pt x="13663" y="5610"/>
                  </a:lnTo>
                  <a:lnTo>
                    <a:pt x="13663" y="6106"/>
                  </a:lnTo>
                  <a:lnTo>
                    <a:pt x="13739" y="6679"/>
                  </a:lnTo>
                  <a:lnTo>
                    <a:pt x="13815" y="7289"/>
                  </a:lnTo>
                  <a:lnTo>
                    <a:pt x="13930" y="7938"/>
                  </a:lnTo>
                  <a:lnTo>
                    <a:pt x="14197" y="9235"/>
                  </a:lnTo>
                  <a:lnTo>
                    <a:pt x="14502" y="10533"/>
                  </a:lnTo>
                  <a:lnTo>
                    <a:pt x="14998" y="12327"/>
                  </a:lnTo>
                  <a:lnTo>
                    <a:pt x="13701" y="10342"/>
                  </a:lnTo>
                  <a:lnTo>
                    <a:pt x="12365" y="8320"/>
                  </a:lnTo>
                  <a:lnTo>
                    <a:pt x="10762" y="5992"/>
                  </a:lnTo>
                  <a:lnTo>
                    <a:pt x="9961" y="4809"/>
                  </a:lnTo>
                  <a:lnTo>
                    <a:pt x="9121" y="3702"/>
                  </a:lnTo>
                  <a:lnTo>
                    <a:pt x="8320" y="2633"/>
                  </a:lnTo>
                  <a:lnTo>
                    <a:pt x="7557" y="1717"/>
                  </a:lnTo>
                  <a:lnTo>
                    <a:pt x="6870" y="954"/>
                  </a:lnTo>
                  <a:lnTo>
                    <a:pt x="6564" y="649"/>
                  </a:lnTo>
                  <a:lnTo>
                    <a:pt x="6259" y="382"/>
                  </a:lnTo>
                  <a:lnTo>
                    <a:pt x="5992" y="191"/>
                  </a:lnTo>
                  <a:lnTo>
                    <a:pt x="5763" y="76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79"/>
            <p:cNvSpPr/>
            <p:nvPr/>
          </p:nvSpPr>
          <p:spPr>
            <a:xfrm>
              <a:off x="4211625" y="2760650"/>
              <a:ext cx="95450" cy="162225"/>
            </a:xfrm>
            <a:custGeom>
              <a:avLst/>
              <a:gdLst/>
              <a:ahLst/>
              <a:cxnLst/>
              <a:rect l="l" t="t" r="r" b="b"/>
              <a:pathLst>
                <a:path w="3818" h="6489" extrusionOk="0">
                  <a:moveTo>
                    <a:pt x="115" y="1"/>
                  </a:moveTo>
                  <a:lnTo>
                    <a:pt x="39" y="77"/>
                  </a:lnTo>
                  <a:lnTo>
                    <a:pt x="1" y="153"/>
                  </a:lnTo>
                  <a:lnTo>
                    <a:pt x="1" y="229"/>
                  </a:lnTo>
                  <a:lnTo>
                    <a:pt x="39" y="306"/>
                  </a:lnTo>
                  <a:lnTo>
                    <a:pt x="840" y="1870"/>
                  </a:lnTo>
                  <a:lnTo>
                    <a:pt x="1642" y="3397"/>
                  </a:lnTo>
                  <a:lnTo>
                    <a:pt x="2520" y="4885"/>
                  </a:lnTo>
                  <a:lnTo>
                    <a:pt x="3397" y="6412"/>
                  </a:lnTo>
                  <a:lnTo>
                    <a:pt x="3474" y="6488"/>
                  </a:lnTo>
                  <a:lnTo>
                    <a:pt x="3703" y="6488"/>
                  </a:lnTo>
                  <a:lnTo>
                    <a:pt x="3779" y="6412"/>
                  </a:lnTo>
                  <a:lnTo>
                    <a:pt x="3817" y="6335"/>
                  </a:lnTo>
                  <a:lnTo>
                    <a:pt x="3817" y="6259"/>
                  </a:lnTo>
                  <a:lnTo>
                    <a:pt x="3779" y="6183"/>
                  </a:lnTo>
                  <a:lnTo>
                    <a:pt x="2978" y="4618"/>
                  </a:lnTo>
                  <a:lnTo>
                    <a:pt x="2138" y="3092"/>
                  </a:lnTo>
                  <a:lnTo>
                    <a:pt x="1298" y="1603"/>
                  </a:lnTo>
                  <a:lnTo>
                    <a:pt x="421" y="77"/>
                  </a:lnTo>
                  <a:lnTo>
                    <a:pt x="344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79"/>
            <p:cNvSpPr/>
            <p:nvPr/>
          </p:nvSpPr>
          <p:spPr>
            <a:xfrm>
              <a:off x="4240250" y="2674775"/>
              <a:ext cx="111650" cy="191800"/>
            </a:xfrm>
            <a:custGeom>
              <a:avLst/>
              <a:gdLst/>
              <a:ahLst/>
              <a:cxnLst/>
              <a:rect l="l" t="t" r="r" b="b"/>
              <a:pathLst>
                <a:path w="4466" h="7672" extrusionOk="0">
                  <a:moveTo>
                    <a:pt x="77" y="1"/>
                  </a:moveTo>
                  <a:lnTo>
                    <a:pt x="1" y="77"/>
                  </a:lnTo>
                  <a:lnTo>
                    <a:pt x="1" y="154"/>
                  </a:lnTo>
                  <a:lnTo>
                    <a:pt x="39" y="230"/>
                  </a:lnTo>
                  <a:lnTo>
                    <a:pt x="1031" y="2100"/>
                  </a:lnTo>
                  <a:lnTo>
                    <a:pt x="2023" y="3932"/>
                  </a:lnTo>
                  <a:lnTo>
                    <a:pt x="3092" y="5802"/>
                  </a:lnTo>
                  <a:lnTo>
                    <a:pt x="4160" y="7595"/>
                  </a:lnTo>
                  <a:lnTo>
                    <a:pt x="4199" y="7672"/>
                  </a:lnTo>
                  <a:lnTo>
                    <a:pt x="4389" y="7672"/>
                  </a:lnTo>
                  <a:lnTo>
                    <a:pt x="4428" y="7633"/>
                  </a:lnTo>
                  <a:lnTo>
                    <a:pt x="4466" y="7557"/>
                  </a:lnTo>
                  <a:lnTo>
                    <a:pt x="4466" y="7481"/>
                  </a:lnTo>
                  <a:lnTo>
                    <a:pt x="4466" y="7443"/>
                  </a:lnTo>
                  <a:lnTo>
                    <a:pt x="3473" y="5573"/>
                  </a:lnTo>
                  <a:lnTo>
                    <a:pt x="2443" y="3703"/>
                  </a:lnTo>
                  <a:lnTo>
                    <a:pt x="1375" y="1871"/>
                  </a:lnTo>
                  <a:lnTo>
                    <a:pt x="306" y="77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79"/>
            <p:cNvSpPr/>
            <p:nvPr/>
          </p:nvSpPr>
          <p:spPr>
            <a:xfrm>
              <a:off x="4299400" y="2632800"/>
              <a:ext cx="116425" cy="204200"/>
            </a:xfrm>
            <a:custGeom>
              <a:avLst/>
              <a:gdLst/>
              <a:ahLst/>
              <a:cxnLst/>
              <a:rect l="l" t="t" r="r" b="b"/>
              <a:pathLst>
                <a:path w="4657" h="8168" extrusionOk="0">
                  <a:moveTo>
                    <a:pt x="306" y="1"/>
                  </a:moveTo>
                  <a:lnTo>
                    <a:pt x="192" y="39"/>
                  </a:lnTo>
                  <a:lnTo>
                    <a:pt x="115" y="77"/>
                  </a:lnTo>
                  <a:lnTo>
                    <a:pt x="39" y="153"/>
                  </a:lnTo>
                  <a:lnTo>
                    <a:pt x="1" y="268"/>
                  </a:lnTo>
                  <a:lnTo>
                    <a:pt x="39" y="382"/>
                  </a:lnTo>
                  <a:lnTo>
                    <a:pt x="459" y="1375"/>
                  </a:lnTo>
                  <a:lnTo>
                    <a:pt x="879" y="2405"/>
                  </a:lnTo>
                  <a:lnTo>
                    <a:pt x="1375" y="3397"/>
                  </a:lnTo>
                  <a:lnTo>
                    <a:pt x="1871" y="4389"/>
                  </a:lnTo>
                  <a:lnTo>
                    <a:pt x="2405" y="5343"/>
                  </a:lnTo>
                  <a:lnTo>
                    <a:pt x="2977" y="6298"/>
                  </a:lnTo>
                  <a:lnTo>
                    <a:pt x="3626" y="7213"/>
                  </a:lnTo>
                  <a:lnTo>
                    <a:pt x="4275" y="8091"/>
                  </a:lnTo>
                  <a:lnTo>
                    <a:pt x="4351" y="8168"/>
                  </a:lnTo>
                  <a:lnTo>
                    <a:pt x="4504" y="8168"/>
                  </a:lnTo>
                  <a:lnTo>
                    <a:pt x="4580" y="8129"/>
                  </a:lnTo>
                  <a:lnTo>
                    <a:pt x="4618" y="8053"/>
                  </a:lnTo>
                  <a:lnTo>
                    <a:pt x="4657" y="7977"/>
                  </a:lnTo>
                  <a:lnTo>
                    <a:pt x="4657" y="7900"/>
                  </a:lnTo>
                  <a:lnTo>
                    <a:pt x="4618" y="7824"/>
                  </a:lnTo>
                  <a:lnTo>
                    <a:pt x="3550" y="5954"/>
                  </a:lnTo>
                  <a:lnTo>
                    <a:pt x="2481" y="4046"/>
                  </a:lnTo>
                  <a:lnTo>
                    <a:pt x="1947" y="3092"/>
                  </a:lnTo>
                  <a:lnTo>
                    <a:pt x="1451" y="2138"/>
                  </a:lnTo>
                  <a:lnTo>
                    <a:pt x="993" y="1146"/>
                  </a:lnTo>
                  <a:lnTo>
                    <a:pt x="535" y="153"/>
                  </a:lnTo>
                  <a:lnTo>
                    <a:pt x="459" y="77"/>
                  </a:lnTo>
                  <a:lnTo>
                    <a:pt x="382" y="3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79"/>
            <p:cNvSpPr/>
            <p:nvPr/>
          </p:nvSpPr>
          <p:spPr>
            <a:xfrm>
              <a:off x="4844175" y="3143225"/>
              <a:ext cx="138375" cy="196575"/>
            </a:xfrm>
            <a:custGeom>
              <a:avLst/>
              <a:gdLst/>
              <a:ahLst/>
              <a:cxnLst/>
              <a:rect l="l" t="t" r="r" b="b"/>
              <a:pathLst>
                <a:path w="5535" h="7863" extrusionOk="0">
                  <a:moveTo>
                    <a:pt x="306" y="1"/>
                  </a:moveTo>
                  <a:lnTo>
                    <a:pt x="191" y="39"/>
                  </a:lnTo>
                  <a:lnTo>
                    <a:pt x="115" y="77"/>
                  </a:lnTo>
                  <a:lnTo>
                    <a:pt x="39" y="191"/>
                  </a:lnTo>
                  <a:lnTo>
                    <a:pt x="0" y="306"/>
                  </a:lnTo>
                  <a:lnTo>
                    <a:pt x="0" y="420"/>
                  </a:lnTo>
                  <a:lnTo>
                    <a:pt x="77" y="535"/>
                  </a:lnTo>
                  <a:lnTo>
                    <a:pt x="726" y="1413"/>
                  </a:lnTo>
                  <a:lnTo>
                    <a:pt x="1374" y="2290"/>
                  </a:lnTo>
                  <a:lnTo>
                    <a:pt x="2634" y="4122"/>
                  </a:lnTo>
                  <a:lnTo>
                    <a:pt x="3855" y="5916"/>
                  </a:lnTo>
                  <a:lnTo>
                    <a:pt x="5114" y="7748"/>
                  </a:lnTo>
                  <a:lnTo>
                    <a:pt x="5152" y="7824"/>
                  </a:lnTo>
                  <a:lnTo>
                    <a:pt x="5267" y="7862"/>
                  </a:lnTo>
                  <a:lnTo>
                    <a:pt x="5343" y="7862"/>
                  </a:lnTo>
                  <a:lnTo>
                    <a:pt x="5420" y="7824"/>
                  </a:lnTo>
                  <a:lnTo>
                    <a:pt x="5458" y="7786"/>
                  </a:lnTo>
                  <a:lnTo>
                    <a:pt x="5496" y="7709"/>
                  </a:lnTo>
                  <a:lnTo>
                    <a:pt x="5534" y="7633"/>
                  </a:lnTo>
                  <a:lnTo>
                    <a:pt x="5496" y="7519"/>
                  </a:lnTo>
                  <a:lnTo>
                    <a:pt x="4962" y="6526"/>
                  </a:lnTo>
                  <a:lnTo>
                    <a:pt x="4427" y="5572"/>
                  </a:lnTo>
                  <a:lnTo>
                    <a:pt x="3817" y="4618"/>
                  </a:lnTo>
                  <a:lnTo>
                    <a:pt x="3206" y="3664"/>
                  </a:lnTo>
                  <a:lnTo>
                    <a:pt x="2557" y="2787"/>
                  </a:lnTo>
                  <a:lnTo>
                    <a:pt x="1870" y="1871"/>
                  </a:lnTo>
                  <a:lnTo>
                    <a:pt x="497" y="115"/>
                  </a:lnTo>
                  <a:lnTo>
                    <a:pt x="382" y="3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79"/>
            <p:cNvSpPr/>
            <p:nvPr/>
          </p:nvSpPr>
          <p:spPr>
            <a:xfrm>
              <a:off x="3912050" y="1382025"/>
              <a:ext cx="27700" cy="64900"/>
            </a:xfrm>
            <a:custGeom>
              <a:avLst/>
              <a:gdLst/>
              <a:ahLst/>
              <a:cxnLst/>
              <a:rect l="l" t="t" r="r" b="b"/>
              <a:pathLst>
                <a:path w="1108" h="2596" extrusionOk="0">
                  <a:moveTo>
                    <a:pt x="611" y="1"/>
                  </a:moveTo>
                  <a:lnTo>
                    <a:pt x="383" y="77"/>
                  </a:lnTo>
                  <a:lnTo>
                    <a:pt x="230" y="192"/>
                  </a:lnTo>
                  <a:lnTo>
                    <a:pt x="115" y="344"/>
                  </a:lnTo>
                  <a:lnTo>
                    <a:pt x="77" y="535"/>
                  </a:lnTo>
                  <a:lnTo>
                    <a:pt x="1" y="1336"/>
                  </a:lnTo>
                  <a:lnTo>
                    <a:pt x="1" y="1718"/>
                  </a:lnTo>
                  <a:lnTo>
                    <a:pt x="39" y="2138"/>
                  </a:lnTo>
                  <a:lnTo>
                    <a:pt x="77" y="2329"/>
                  </a:lnTo>
                  <a:lnTo>
                    <a:pt x="115" y="2405"/>
                  </a:lnTo>
                  <a:lnTo>
                    <a:pt x="154" y="2481"/>
                  </a:lnTo>
                  <a:lnTo>
                    <a:pt x="306" y="2558"/>
                  </a:lnTo>
                  <a:lnTo>
                    <a:pt x="421" y="2596"/>
                  </a:lnTo>
                  <a:lnTo>
                    <a:pt x="611" y="2596"/>
                  </a:lnTo>
                  <a:lnTo>
                    <a:pt x="726" y="2519"/>
                  </a:lnTo>
                  <a:lnTo>
                    <a:pt x="879" y="2405"/>
                  </a:lnTo>
                  <a:lnTo>
                    <a:pt x="917" y="2252"/>
                  </a:lnTo>
                  <a:lnTo>
                    <a:pt x="1031" y="1756"/>
                  </a:lnTo>
                  <a:lnTo>
                    <a:pt x="1069" y="1375"/>
                  </a:lnTo>
                  <a:lnTo>
                    <a:pt x="1108" y="535"/>
                  </a:lnTo>
                  <a:lnTo>
                    <a:pt x="1108" y="459"/>
                  </a:lnTo>
                  <a:lnTo>
                    <a:pt x="1069" y="344"/>
                  </a:lnTo>
                  <a:lnTo>
                    <a:pt x="955" y="192"/>
                  </a:lnTo>
                  <a:lnTo>
                    <a:pt x="802" y="39"/>
                  </a:lnTo>
                  <a:lnTo>
                    <a:pt x="688" y="39"/>
                  </a:lnTo>
                  <a:lnTo>
                    <a:pt x="611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79"/>
            <p:cNvSpPr/>
            <p:nvPr/>
          </p:nvSpPr>
          <p:spPr>
            <a:xfrm>
              <a:off x="3858625" y="1385850"/>
              <a:ext cx="28650" cy="67750"/>
            </a:xfrm>
            <a:custGeom>
              <a:avLst/>
              <a:gdLst/>
              <a:ahLst/>
              <a:cxnLst/>
              <a:rect l="l" t="t" r="r" b="b"/>
              <a:pathLst>
                <a:path w="1146" h="2710" extrusionOk="0">
                  <a:moveTo>
                    <a:pt x="650" y="0"/>
                  </a:moveTo>
                  <a:lnTo>
                    <a:pt x="459" y="39"/>
                  </a:lnTo>
                  <a:lnTo>
                    <a:pt x="306" y="153"/>
                  </a:lnTo>
                  <a:lnTo>
                    <a:pt x="192" y="306"/>
                  </a:lnTo>
                  <a:lnTo>
                    <a:pt x="115" y="497"/>
                  </a:lnTo>
                  <a:lnTo>
                    <a:pt x="39" y="1412"/>
                  </a:lnTo>
                  <a:lnTo>
                    <a:pt x="1" y="1870"/>
                  </a:lnTo>
                  <a:lnTo>
                    <a:pt x="1" y="2061"/>
                  </a:lnTo>
                  <a:lnTo>
                    <a:pt x="39" y="2252"/>
                  </a:lnTo>
                  <a:lnTo>
                    <a:pt x="77" y="2443"/>
                  </a:lnTo>
                  <a:lnTo>
                    <a:pt x="192" y="2595"/>
                  </a:lnTo>
                  <a:lnTo>
                    <a:pt x="306" y="2672"/>
                  </a:lnTo>
                  <a:lnTo>
                    <a:pt x="459" y="2710"/>
                  </a:lnTo>
                  <a:lnTo>
                    <a:pt x="611" y="2710"/>
                  </a:lnTo>
                  <a:lnTo>
                    <a:pt x="764" y="2672"/>
                  </a:lnTo>
                  <a:lnTo>
                    <a:pt x="879" y="2557"/>
                  </a:lnTo>
                  <a:lnTo>
                    <a:pt x="993" y="2405"/>
                  </a:lnTo>
                  <a:lnTo>
                    <a:pt x="1031" y="2252"/>
                  </a:lnTo>
                  <a:lnTo>
                    <a:pt x="1069" y="2099"/>
                  </a:lnTo>
                  <a:lnTo>
                    <a:pt x="1107" y="1756"/>
                  </a:lnTo>
                  <a:lnTo>
                    <a:pt x="1107" y="1451"/>
                  </a:lnTo>
                  <a:lnTo>
                    <a:pt x="1146" y="497"/>
                  </a:lnTo>
                  <a:lnTo>
                    <a:pt x="1146" y="382"/>
                  </a:lnTo>
                  <a:lnTo>
                    <a:pt x="1107" y="306"/>
                  </a:lnTo>
                  <a:lnTo>
                    <a:pt x="993" y="115"/>
                  </a:lnTo>
                  <a:lnTo>
                    <a:pt x="840" y="39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79"/>
            <p:cNvSpPr/>
            <p:nvPr/>
          </p:nvSpPr>
          <p:spPr>
            <a:xfrm>
              <a:off x="3878675" y="1467900"/>
              <a:ext cx="90650" cy="84925"/>
            </a:xfrm>
            <a:custGeom>
              <a:avLst/>
              <a:gdLst/>
              <a:ahLst/>
              <a:cxnLst/>
              <a:rect l="l" t="t" r="r" b="b"/>
              <a:pathLst>
                <a:path w="3626" h="3397" extrusionOk="0">
                  <a:moveTo>
                    <a:pt x="3015" y="0"/>
                  </a:moveTo>
                  <a:lnTo>
                    <a:pt x="2824" y="39"/>
                  </a:lnTo>
                  <a:lnTo>
                    <a:pt x="2710" y="77"/>
                  </a:lnTo>
                  <a:lnTo>
                    <a:pt x="2557" y="153"/>
                  </a:lnTo>
                  <a:lnTo>
                    <a:pt x="2290" y="420"/>
                  </a:lnTo>
                  <a:lnTo>
                    <a:pt x="1756" y="993"/>
                  </a:lnTo>
                  <a:lnTo>
                    <a:pt x="1489" y="1298"/>
                  </a:lnTo>
                  <a:lnTo>
                    <a:pt x="1221" y="1565"/>
                  </a:lnTo>
                  <a:lnTo>
                    <a:pt x="992" y="1718"/>
                  </a:lnTo>
                  <a:lnTo>
                    <a:pt x="840" y="1756"/>
                  </a:lnTo>
                  <a:lnTo>
                    <a:pt x="725" y="1756"/>
                  </a:lnTo>
                  <a:lnTo>
                    <a:pt x="496" y="1794"/>
                  </a:lnTo>
                  <a:lnTo>
                    <a:pt x="305" y="1870"/>
                  </a:lnTo>
                  <a:lnTo>
                    <a:pt x="153" y="2023"/>
                  </a:lnTo>
                  <a:lnTo>
                    <a:pt x="38" y="2214"/>
                  </a:lnTo>
                  <a:lnTo>
                    <a:pt x="0" y="2405"/>
                  </a:lnTo>
                  <a:lnTo>
                    <a:pt x="38" y="2634"/>
                  </a:lnTo>
                  <a:lnTo>
                    <a:pt x="115" y="2824"/>
                  </a:lnTo>
                  <a:lnTo>
                    <a:pt x="267" y="3015"/>
                  </a:lnTo>
                  <a:lnTo>
                    <a:pt x="420" y="3130"/>
                  </a:lnTo>
                  <a:lnTo>
                    <a:pt x="573" y="3206"/>
                  </a:lnTo>
                  <a:lnTo>
                    <a:pt x="916" y="3321"/>
                  </a:lnTo>
                  <a:lnTo>
                    <a:pt x="1298" y="3397"/>
                  </a:lnTo>
                  <a:lnTo>
                    <a:pt x="1641" y="3397"/>
                  </a:lnTo>
                  <a:lnTo>
                    <a:pt x="1985" y="3321"/>
                  </a:lnTo>
                  <a:lnTo>
                    <a:pt x="2328" y="3168"/>
                  </a:lnTo>
                  <a:lnTo>
                    <a:pt x="2633" y="2977"/>
                  </a:lnTo>
                  <a:lnTo>
                    <a:pt x="2901" y="2748"/>
                  </a:lnTo>
                  <a:lnTo>
                    <a:pt x="3130" y="2443"/>
                  </a:lnTo>
                  <a:lnTo>
                    <a:pt x="3320" y="2137"/>
                  </a:lnTo>
                  <a:lnTo>
                    <a:pt x="3473" y="1832"/>
                  </a:lnTo>
                  <a:lnTo>
                    <a:pt x="3587" y="1489"/>
                  </a:lnTo>
                  <a:lnTo>
                    <a:pt x="3626" y="1222"/>
                  </a:lnTo>
                  <a:lnTo>
                    <a:pt x="3626" y="878"/>
                  </a:lnTo>
                  <a:lnTo>
                    <a:pt x="3587" y="497"/>
                  </a:lnTo>
                  <a:lnTo>
                    <a:pt x="3511" y="344"/>
                  </a:lnTo>
                  <a:lnTo>
                    <a:pt x="3435" y="191"/>
                  </a:lnTo>
                  <a:lnTo>
                    <a:pt x="3320" y="77"/>
                  </a:lnTo>
                  <a:lnTo>
                    <a:pt x="3206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FB3D-1200-AD04-D4A2-2C097CDFE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MAIN WINDOW WHERE  MEETING  JOIN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2CB1C-F6A0-A987-21B3-88544AD93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03" y="1246000"/>
            <a:ext cx="8817193" cy="38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8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187053-53AD-618E-5DDA-AF7D5A2F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59" y="501263"/>
            <a:ext cx="7622761" cy="45572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1999CF-6ACA-71F6-2B2C-694F6FECF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20" y="176319"/>
            <a:ext cx="7704000" cy="572700"/>
          </a:xfrm>
        </p:spPr>
        <p:txBody>
          <a:bodyPr/>
          <a:lstStyle/>
          <a:p>
            <a:r>
              <a:rPr lang="en-IN" dirty="0"/>
              <a:t>SCREEN SHARE WINDOW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153AF-52EB-AF3B-1B5E-7D117858F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819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9BD0E-B293-6BBA-A570-C7C44A8C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TESTING WINDOW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5F9364-F0DB-C718-7218-B50113AA8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2B1CEB-B15D-A72D-793C-AFD504FF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23" y="1037169"/>
            <a:ext cx="7779124" cy="410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8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" name="Google Shape;2314;p76"/>
          <p:cNvPicPr preferRelativeResize="0"/>
          <p:nvPr/>
        </p:nvPicPr>
        <p:blipFill rotWithShape="1">
          <a:blip r:embed="rId3">
            <a:alphaModFix/>
          </a:blip>
          <a:srcRect l="7506" r="58027"/>
          <a:stretch/>
        </p:blipFill>
        <p:spPr>
          <a:xfrm>
            <a:off x="5727700" y="1143000"/>
            <a:ext cx="1633176" cy="266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5" name="Google Shape;2315;p76"/>
          <p:cNvSpPr txBox="1">
            <a:spLocks noGrp="1"/>
          </p:cNvSpPr>
          <p:nvPr>
            <p:ph type="title"/>
          </p:nvPr>
        </p:nvSpPr>
        <p:spPr>
          <a:xfrm>
            <a:off x="450941" y="807849"/>
            <a:ext cx="4252421" cy="892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FUTURE  SCOPE</a:t>
            </a:r>
            <a:endParaRPr sz="5400" dirty="0"/>
          </a:p>
        </p:txBody>
      </p:sp>
      <p:sp>
        <p:nvSpPr>
          <p:cNvPr id="2316" name="Google Shape;2316;p76"/>
          <p:cNvSpPr txBox="1">
            <a:spLocks noGrp="1"/>
          </p:cNvSpPr>
          <p:nvPr>
            <p:ph type="subTitle" idx="1"/>
          </p:nvPr>
        </p:nvSpPr>
        <p:spPr>
          <a:xfrm>
            <a:off x="255494" y="1832858"/>
            <a:ext cx="5029200" cy="2318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IN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IN" sz="1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future scope of our Project we want to give the following points: -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Make exit option in our project.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video links for understanding the concepts of subjects links so it work as Educational  platform for learning .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Also Provide some notes for various subjects.</a:t>
            </a:r>
            <a:br>
              <a:rPr lang="en-IN" sz="18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b="1" i="0" dirty="0">
              <a:solidFill>
                <a:srgbClr val="000000"/>
              </a:solidFill>
              <a:effectLst/>
              <a:latin typeface="Karla" panose="020F0502020204030204" pitchFamily="2" charset="0"/>
            </a:endParaRPr>
          </a:p>
          <a:p>
            <a:pPr marL="139700" indent="0" algn="l" fontAlgn="base"/>
            <a:endParaRPr lang="en-US" b="0" i="0" dirty="0">
              <a:solidFill>
                <a:srgbClr val="000000"/>
              </a:solidFill>
              <a:effectLst/>
              <a:latin typeface="Karla" pitchFamily="2" charset="0"/>
            </a:endParaRPr>
          </a:p>
          <a:p>
            <a:br>
              <a:rPr lang="en-US" b="0" i="0" dirty="0">
                <a:solidFill>
                  <a:srgbClr val="000000"/>
                </a:solidFill>
                <a:effectLst/>
                <a:latin typeface="Karla" pitchFamily="2" charset="0"/>
              </a:rPr>
            </a:br>
            <a:endParaRPr dirty="0"/>
          </a:p>
        </p:txBody>
      </p:sp>
      <p:sp>
        <p:nvSpPr>
          <p:cNvPr id="2317" name="Google Shape;2317;p76"/>
          <p:cNvSpPr/>
          <p:nvPr/>
        </p:nvSpPr>
        <p:spPr>
          <a:xfrm>
            <a:off x="5670150" y="807850"/>
            <a:ext cx="1690734" cy="3343322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18" name="Google Shape;2318;p76"/>
          <p:cNvGrpSpPr/>
          <p:nvPr/>
        </p:nvGrpSpPr>
        <p:grpSpPr>
          <a:xfrm rot="608544">
            <a:off x="3930085" y="470053"/>
            <a:ext cx="2055356" cy="801424"/>
            <a:chOff x="2470425" y="-359693"/>
            <a:chExt cx="2055300" cy="801402"/>
          </a:xfrm>
        </p:grpSpPr>
        <p:sp>
          <p:nvSpPr>
            <p:cNvPr id="2319" name="Google Shape;2319;p76"/>
            <p:cNvSpPr/>
            <p:nvPr/>
          </p:nvSpPr>
          <p:spPr>
            <a:xfrm flipH="1">
              <a:off x="3632753" y="231379"/>
              <a:ext cx="178431" cy="210330"/>
            </a:xfrm>
            <a:custGeom>
              <a:avLst/>
              <a:gdLst/>
              <a:ahLst/>
              <a:cxnLst/>
              <a:rect l="l" t="t" r="r" b="b"/>
              <a:pathLst>
                <a:path w="3412" h="4022" extrusionOk="0">
                  <a:moveTo>
                    <a:pt x="2478" y="0"/>
                  </a:moveTo>
                  <a:lnTo>
                    <a:pt x="0" y="539"/>
                  </a:lnTo>
                  <a:lnTo>
                    <a:pt x="2657" y="3878"/>
                  </a:lnTo>
                  <a:lnTo>
                    <a:pt x="2765" y="3986"/>
                  </a:lnTo>
                  <a:lnTo>
                    <a:pt x="2908" y="4022"/>
                  </a:lnTo>
                  <a:lnTo>
                    <a:pt x="3052" y="4022"/>
                  </a:lnTo>
                  <a:lnTo>
                    <a:pt x="3196" y="3986"/>
                  </a:lnTo>
                  <a:lnTo>
                    <a:pt x="3303" y="3914"/>
                  </a:lnTo>
                  <a:lnTo>
                    <a:pt x="3375" y="3806"/>
                  </a:lnTo>
                  <a:lnTo>
                    <a:pt x="3411" y="3663"/>
                  </a:lnTo>
                  <a:lnTo>
                    <a:pt x="3411" y="3483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  <p:sp>
          <p:nvSpPr>
            <p:cNvPr id="2320" name="Google Shape;2320;p76"/>
            <p:cNvSpPr/>
            <p:nvPr/>
          </p:nvSpPr>
          <p:spPr>
            <a:xfrm>
              <a:off x="2470425" y="-359693"/>
              <a:ext cx="2055300" cy="673577"/>
            </a:xfrm>
            <a:prstGeom prst="roundRect">
              <a:avLst>
                <a:gd name="adj" fmla="val 30644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2400" dirty="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O</a:t>
              </a:r>
              <a:r>
                <a:rPr lang="en" sz="2400" dirty="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ur future scope ?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A0BCE3-1A93-2B7B-F8F1-B9CA03AD9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065" y="445024"/>
            <a:ext cx="3871865" cy="44429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4AF57B-B3FB-9684-711A-FEAF3825F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B9363-7810-3D71-B11D-861275B80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49" y="1631013"/>
            <a:ext cx="5085069" cy="1986000"/>
          </a:xfrm>
        </p:spPr>
        <p:txBody>
          <a:bodyPr/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en-I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enhance project and will generate live feedback which help organisation to understand customers demands as per requirements.</a:t>
            </a:r>
            <a:endParaRPr lang="en-IN" sz="1800" b="1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"/>
            </a:pPr>
            <a:r>
              <a:rPr lang="en-I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 importance at various subjects in IT  industry.</a:t>
            </a:r>
            <a:br>
              <a:rPr lang="en-IN" sz="1800" b="1" kern="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2191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3" name="Google Shape;2303;p75"/>
          <p:cNvPicPr preferRelativeResize="0"/>
          <p:nvPr/>
        </p:nvPicPr>
        <p:blipFill rotWithShape="1">
          <a:blip r:embed="rId3">
            <a:alphaModFix/>
          </a:blip>
          <a:srcRect r="54634"/>
          <a:stretch/>
        </p:blipFill>
        <p:spPr>
          <a:xfrm>
            <a:off x="843145" y="1663361"/>
            <a:ext cx="2273875" cy="28193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75"/>
          <p:cNvSpPr txBox="1">
            <a:spLocks noGrp="1"/>
          </p:cNvSpPr>
          <p:nvPr>
            <p:ph type="title"/>
          </p:nvPr>
        </p:nvSpPr>
        <p:spPr>
          <a:xfrm>
            <a:off x="1493206" y="56388"/>
            <a:ext cx="4205194" cy="10277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dirty="0"/>
              <a:t>BIBLOGRAPHY</a:t>
            </a:r>
            <a:r>
              <a:rPr lang="en-IN" dirty="0"/>
              <a:t> </a:t>
            </a:r>
            <a:endParaRPr dirty="0"/>
          </a:p>
        </p:txBody>
      </p:sp>
      <p:sp>
        <p:nvSpPr>
          <p:cNvPr id="2305" name="Google Shape;2305;p75"/>
          <p:cNvSpPr txBox="1">
            <a:spLocks noGrp="1"/>
          </p:cNvSpPr>
          <p:nvPr>
            <p:ph type="subTitle" idx="1"/>
          </p:nvPr>
        </p:nvSpPr>
        <p:spPr>
          <a:xfrm>
            <a:off x="4880400" y="2721887"/>
            <a:ext cx="3543600" cy="10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sp>
        <p:nvSpPr>
          <p:cNvPr id="2306" name="Google Shape;2306;p75"/>
          <p:cNvSpPr/>
          <p:nvPr/>
        </p:nvSpPr>
        <p:spPr>
          <a:xfrm>
            <a:off x="778013" y="1437803"/>
            <a:ext cx="2476277" cy="3359511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07" name="Google Shape;2307;p75"/>
          <p:cNvGrpSpPr/>
          <p:nvPr/>
        </p:nvGrpSpPr>
        <p:grpSpPr>
          <a:xfrm rot="-860071">
            <a:off x="116433" y="829183"/>
            <a:ext cx="1479378" cy="943802"/>
            <a:chOff x="2727413" y="815300"/>
            <a:chExt cx="510800" cy="369629"/>
          </a:xfrm>
        </p:grpSpPr>
        <p:sp>
          <p:nvSpPr>
            <p:cNvPr id="2308" name="Google Shape;2308;p75"/>
            <p:cNvSpPr/>
            <p:nvPr/>
          </p:nvSpPr>
          <p:spPr>
            <a:xfrm>
              <a:off x="2727413" y="815300"/>
              <a:ext cx="510800" cy="328575"/>
            </a:xfrm>
            <a:custGeom>
              <a:avLst/>
              <a:gdLst/>
              <a:ahLst/>
              <a:cxnLst/>
              <a:rect l="l" t="t" r="r" b="b"/>
              <a:pathLst>
                <a:path w="20432" h="13143" extrusionOk="0">
                  <a:moveTo>
                    <a:pt x="3699" y="1"/>
                  </a:moveTo>
                  <a:lnTo>
                    <a:pt x="3304" y="37"/>
                  </a:lnTo>
                  <a:lnTo>
                    <a:pt x="2945" y="73"/>
                  </a:lnTo>
                  <a:lnTo>
                    <a:pt x="2586" y="180"/>
                  </a:lnTo>
                  <a:lnTo>
                    <a:pt x="2262" y="288"/>
                  </a:lnTo>
                  <a:lnTo>
                    <a:pt x="1939" y="468"/>
                  </a:lnTo>
                  <a:lnTo>
                    <a:pt x="1616" y="647"/>
                  </a:lnTo>
                  <a:lnTo>
                    <a:pt x="1329" y="863"/>
                  </a:lnTo>
                  <a:lnTo>
                    <a:pt x="1078" y="1078"/>
                  </a:lnTo>
                  <a:lnTo>
                    <a:pt x="826" y="1365"/>
                  </a:lnTo>
                  <a:lnTo>
                    <a:pt x="611" y="1653"/>
                  </a:lnTo>
                  <a:lnTo>
                    <a:pt x="431" y="1940"/>
                  </a:lnTo>
                  <a:lnTo>
                    <a:pt x="288" y="2263"/>
                  </a:lnTo>
                  <a:lnTo>
                    <a:pt x="144" y="2622"/>
                  </a:lnTo>
                  <a:lnTo>
                    <a:pt x="72" y="2981"/>
                  </a:lnTo>
                  <a:lnTo>
                    <a:pt x="0" y="3340"/>
                  </a:lnTo>
                  <a:lnTo>
                    <a:pt x="0" y="3699"/>
                  </a:lnTo>
                  <a:lnTo>
                    <a:pt x="0" y="9444"/>
                  </a:lnTo>
                  <a:lnTo>
                    <a:pt x="0" y="9803"/>
                  </a:lnTo>
                  <a:lnTo>
                    <a:pt x="72" y="10162"/>
                  </a:lnTo>
                  <a:lnTo>
                    <a:pt x="144" y="10521"/>
                  </a:lnTo>
                  <a:lnTo>
                    <a:pt x="288" y="10880"/>
                  </a:lnTo>
                  <a:lnTo>
                    <a:pt x="431" y="11204"/>
                  </a:lnTo>
                  <a:lnTo>
                    <a:pt x="611" y="11491"/>
                  </a:lnTo>
                  <a:lnTo>
                    <a:pt x="826" y="11778"/>
                  </a:lnTo>
                  <a:lnTo>
                    <a:pt x="1078" y="12065"/>
                  </a:lnTo>
                  <a:lnTo>
                    <a:pt x="1329" y="12281"/>
                  </a:lnTo>
                  <a:lnTo>
                    <a:pt x="1616" y="12496"/>
                  </a:lnTo>
                  <a:lnTo>
                    <a:pt x="1939" y="12676"/>
                  </a:lnTo>
                  <a:lnTo>
                    <a:pt x="2262" y="12855"/>
                  </a:lnTo>
                  <a:lnTo>
                    <a:pt x="2586" y="12963"/>
                  </a:lnTo>
                  <a:lnTo>
                    <a:pt x="2945" y="13071"/>
                  </a:lnTo>
                  <a:lnTo>
                    <a:pt x="3304" y="13107"/>
                  </a:lnTo>
                  <a:lnTo>
                    <a:pt x="3699" y="13143"/>
                  </a:lnTo>
                  <a:lnTo>
                    <a:pt x="16733" y="13143"/>
                  </a:lnTo>
                  <a:lnTo>
                    <a:pt x="17092" y="13107"/>
                  </a:lnTo>
                  <a:lnTo>
                    <a:pt x="17487" y="13071"/>
                  </a:lnTo>
                  <a:lnTo>
                    <a:pt x="17846" y="12963"/>
                  </a:lnTo>
                  <a:lnTo>
                    <a:pt x="18169" y="12855"/>
                  </a:lnTo>
                  <a:lnTo>
                    <a:pt x="18492" y="12676"/>
                  </a:lnTo>
                  <a:lnTo>
                    <a:pt x="18815" y="12496"/>
                  </a:lnTo>
                  <a:lnTo>
                    <a:pt x="19067" y="12281"/>
                  </a:lnTo>
                  <a:lnTo>
                    <a:pt x="19354" y="12065"/>
                  </a:lnTo>
                  <a:lnTo>
                    <a:pt x="19569" y="11778"/>
                  </a:lnTo>
                  <a:lnTo>
                    <a:pt x="19785" y="11491"/>
                  </a:lnTo>
                  <a:lnTo>
                    <a:pt x="20000" y="11204"/>
                  </a:lnTo>
                  <a:lnTo>
                    <a:pt x="20144" y="10880"/>
                  </a:lnTo>
                  <a:lnTo>
                    <a:pt x="20252" y="10521"/>
                  </a:lnTo>
                  <a:lnTo>
                    <a:pt x="20359" y="10162"/>
                  </a:lnTo>
                  <a:lnTo>
                    <a:pt x="20395" y="9803"/>
                  </a:lnTo>
                  <a:lnTo>
                    <a:pt x="20431" y="9444"/>
                  </a:lnTo>
                  <a:lnTo>
                    <a:pt x="20431" y="3699"/>
                  </a:lnTo>
                  <a:lnTo>
                    <a:pt x="20395" y="3340"/>
                  </a:lnTo>
                  <a:lnTo>
                    <a:pt x="20359" y="2981"/>
                  </a:lnTo>
                  <a:lnTo>
                    <a:pt x="20252" y="2622"/>
                  </a:lnTo>
                  <a:lnTo>
                    <a:pt x="20144" y="2263"/>
                  </a:lnTo>
                  <a:lnTo>
                    <a:pt x="20000" y="1940"/>
                  </a:lnTo>
                  <a:lnTo>
                    <a:pt x="19785" y="1653"/>
                  </a:lnTo>
                  <a:lnTo>
                    <a:pt x="19569" y="1365"/>
                  </a:lnTo>
                  <a:lnTo>
                    <a:pt x="19354" y="1078"/>
                  </a:lnTo>
                  <a:lnTo>
                    <a:pt x="19067" y="863"/>
                  </a:lnTo>
                  <a:lnTo>
                    <a:pt x="18815" y="647"/>
                  </a:lnTo>
                  <a:lnTo>
                    <a:pt x="18492" y="468"/>
                  </a:lnTo>
                  <a:lnTo>
                    <a:pt x="18169" y="288"/>
                  </a:lnTo>
                  <a:lnTo>
                    <a:pt x="17846" y="180"/>
                  </a:lnTo>
                  <a:lnTo>
                    <a:pt x="17487" y="73"/>
                  </a:lnTo>
                  <a:lnTo>
                    <a:pt x="17092" y="37"/>
                  </a:lnTo>
                  <a:lnTo>
                    <a:pt x="167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HELP TAKEN FROM !</a:t>
              </a:r>
              <a:endParaRPr sz="900" dirty="0">
                <a:solidFill>
                  <a:schemeClr val="dk2"/>
                </a:solidFill>
              </a:endParaRPr>
            </a:p>
          </p:txBody>
        </p:sp>
        <p:sp>
          <p:nvSpPr>
            <p:cNvPr id="2309" name="Google Shape;2309;p75"/>
            <p:cNvSpPr/>
            <p:nvPr/>
          </p:nvSpPr>
          <p:spPr>
            <a:xfrm>
              <a:off x="3134846" y="1084379"/>
              <a:ext cx="85300" cy="100550"/>
            </a:xfrm>
            <a:custGeom>
              <a:avLst/>
              <a:gdLst/>
              <a:ahLst/>
              <a:cxnLst/>
              <a:rect l="l" t="t" r="r" b="b"/>
              <a:pathLst>
                <a:path w="3412" h="4022" extrusionOk="0">
                  <a:moveTo>
                    <a:pt x="2478" y="0"/>
                  </a:moveTo>
                  <a:lnTo>
                    <a:pt x="0" y="539"/>
                  </a:lnTo>
                  <a:lnTo>
                    <a:pt x="2657" y="3878"/>
                  </a:lnTo>
                  <a:lnTo>
                    <a:pt x="2765" y="3986"/>
                  </a:lnTo>
                  <a:lnTo>
                    <a:pt x="2908" y="4022"/>
                  </a:lnTo>
                  <a:lnTo>
                    <a:pt x="3052" y="4022"/>
                  </a:lnTo>
                  <a:lnTo>
                    <a:pt x="3196" y="3986"/>
                  </a:lnTo>
                  <a:lnTo>
                    <a:pt x="3303" y="3914"/>
                  </a:lnTo>
                  <a:lnTo>
                    <a:pt x="3375" y="3806"/>
                  </a:lnTo>
                  <a:lnTo>
                    <a:pt x="3411" y="3663"/>
                  </a:lnTo>
                  <a:lnTo>
                    <a:pt x="3411" y="3483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35DAD41-AB5C-1090-2C87-EFB6FC5869BC}"/>
              </a:ext>
            </a:extLst>
          </p:cNvPr>
          <p:cNvSpPr txBox="1"/>
          <p:nvPr/>
        </p:nvSpPr>
        <p:spPr>
          <a:xfrm>
            <a:off x="3904775" y="826032"/>
            <a:ext cx="4461212" cy="3893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3429000" algn="l"/>
              </a:tabLst>
            </a:pPr>
            <a:r>
              <a:rPr lang="en-IN" sz="1800" b="1" u="none" strike="noStrike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3429000" algn="l"/>
              </a:tabLst>
            </a:pPr>
            <a:r>
              <a:rPr lang="en-IN" sz="1800" b="1" dirty="0">
                <a:solidFill>
                  <a:srgbClr val="FFFF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 successfully completing my project file </a:t>
            </a:r>
            <a:endParaRPr lang="en-IN" sz="18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3429000" algn="l"/>
              </a:tabLst>
            </a:pPr>
            <a:r>
              <a:rPr lang="en-IN" sz="1800" b="1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 have taken help from the following website links:-</a:t>
            </a:r>
            <a:endParaRPr lang="en-IN" sz="2400" b="1" dirty="0">
              <a:solidFill>
                <a:srgbClr val="00B05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IN" sz="2400" dirty="0">
                <a:solidFill>
                  <a:srgbClr val="1B0F0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www.google.com</a:t>
            </a:r>
            <a:endParaRPr lang="en-IN" sz="2400" dirty="0"/>
          </a:p>
          <a:p>
            <a:r>
              <a:rPr lang="en-IN" sz="2400" dirty="0">
                <a:hlinkClick r:id="rId5"/>
              </a:rPr>
              <a:t>www.freepik.com</a:t>
            </a:r>
            <a:endParaRPr lang="en-IN" sz="2400" dirty="0"/>
          </a:p>
          <a:p>
            <a:r>
              <a:rPr lang="en-IN" sz="2400" dirty="0">
                <a:hlinkClick r:id="rId6"/>
              </a:rPr>
              <a:t>www.w3.school.com</a:t>
            </a:r>
            <a:endParaRPr lang="en-IN" sz="2400" dirty="0"/>
          </a:p>
          <a:p>
            <a:r>
              <a:rPr lang="en-IN" sz="1800" b="1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https://medium.com/@fengliu_367/getting-started-with-webrtc-a-practical-guide-with-example-code-b0f60efdd0a7</a:t>
            </a:r>
            <a:endParaRPr lang="en-IN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p72"/>
          <p:cNvSpPr txBox="1">
            <a:spLocks noGrp="1"/>
          </p:cNvSpPr>
          <p:nvPr>
            <p:ph type="body" idx="1"/>
          </p:nvPr>
        </p:nvSpPr>
        <p:spPr>
          <a:xfrm>
            <a:off x="1024800" y="1620175"/>
            <a:ext cx="4063200" cy="25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228" name="Google Shape;2228;p72"/>
          <p:cNvGrpSpPr/>
          <p:nvPr/>
        </p:nvGrpSpPr>
        <p:grpSpPr>
          <a:xfrm>
            <a:off x="5143807" y="1075926"/>
            <a:ext cx="4248500" cy="5355448"/>
            <a:chOff x="5143807" y="1075926"/>
            <a:chExt cx="4248500" cy="5355448"/>
          </a:xfrm>
        </p:grpSpPr>
        <p:grpSp>
          <p:nvGrpSpPr>
            <p:cNvPr id="2229" name="Google Shape;2229;p72"/>
            <p:cNvGrpSpPr/>
            <p:nvPr/>
          </p:nvGrpSpPr>
          <p:grpSpPr>
            <a:xfrm>
              <a:off x="5143807" y="1075926"/>
              <a:ext cx="3786705" cy="4872817"/>
              <a:chOff x="2810557" y="317226"/>
              <a:chExt cx="3786705" cy="4872817"/>
            </a:xfrm>
          </p:grpSpPr>
          <p:grpSp>
            <p:nvGrpSpPr>
              <p:cNvPr id="2230" name="Google Shape;2230;p72"/>
              <p:cNvGrpSpPr/>
              <p:nvPr/>
            </p:nvGrpSpPr>
            <p:grpSpPr>
              <a:xfrm>
                <a:off x="2810557" y="1483524"/>
                <a:ext cx="2017028" cy="2974199"/>
                <a:chOff x="660282" y="1776399"/>
                <a:chExt cx="2017028" cy="2974199"/>
              </a:xfrm>
            </p:grpSpPr>
            <p:sp>
              <p:nvSpPr>
                <p:cNvPr id="2231" name="Google Shape;2231;p72"/>
                <p:cNvSpPr/>
                <p:nvPr/>
              </p:nvSpPr>
              <p:spPr>
                <a:xfrm>
                  <a:off x="660282" y="1776399"/>
                  <a:ext cx="2017028" cy="29741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0" h="43735" extrusionOk="0">
                      <a:moveTo>
                        <a:pt x="3914" y="0"/>
                      </a:moveTo>
                      <a:lnTo>
                        <a:pt x="3735" y="36"/>
                      </a:lnTo>
                      <a:lnTo>
                        <a:pt x="3591" y="108"/>
                      </a:lnTo>
                      <a:lnTo>
                        <a:pt x="3519" y="144"/>
                      </a:lnTo>
                      <a:lnTo>
                        <a:pt x="3519" y="216"/>
                      </a:lnTo>
                      <a:lnTo>
                        <a:pt x="3519" y="431"/>
                      </a:lnTo>
                      <a:lnTo>
                        <a:pt x="3591" y="718"/>
                      </a:lnTo>
                      <a:lnTo>
                        <a:pt x="3699" y="1077"/>
                      </a:lnTo>
                      <a:lnTo>
                        <a:pt x="4094" y="1939"/>
                      </a:lnTo>
                      <a:lnTo>
                        <a:pt x="4561" y="2873"/>
                      </a:lnTo>
                      <a:lnTo>
                        <a:pt x="5063" y="3770"/>
                      </a:lnTo>
                      <a:lnTo>
                        <a:pt x="5530" y="4560"/>
                      </a:lnTo>
                      <a:lnTo>
                        <a:pt x="5997" y="5314"/>
                      </a:lnTo>
                      <a:lnTo>
                        <a:pt x="5494" y="4524"/>
                      </a:lnTo>
                      <a:lnTo>
                        <a:pt x="4956" y="3734"/>
                      </a:lnTo>
                      <a:lnTo>
                        <a:pt x="4309" y="2837"/>
                      </a:lnTo>
                      <a:lnTo>
                        <a:pt x="3591" y="1939"/>
                      </a:lnTo>
                      <a:lnTo>
                        <a:pt x="3232" y="1544"/>
                      </a:lnTo>
                      <a:lnTo>
                        <a:pt x="2873" y="1185"/>
                      </a:lnTo>
                      <a:lnTo>
                        <a:pt x="2514" y="898"/>
                      </a:lnTo>
                      <a:lnTo>
                        <a:pt x="2191" y="682"/>
                      </a:lnTo>
                      <a:lnTo>
                        <a:pt x="1904" y="539"/>
                      </a:lnTo>
                      <a:lnTo>
                        <a:pt x="1652" y="539"/>
                      </a:lnTo>
                      <a:lnTo>
                        <a:pt x="1257" y="611"/>
                      </a:lnTo>
                      <a:lnTo>
                        <a:pt x="934" y="790"/>
                      </a:lnTo>
                      <a:lnTo>
                        <a:pt x="683" y="970"/>
                      </a:lnTo>
                      <a:lnTo>
                        <a:pt x="467" y="1185"/>
                      </a:lnTo>
                      <a:lnTo>
                        <a:pt x="288" y="1472"/>
                      </a:lnTo>
                      <a:lnTo>
                        <a:pt x="180" y="1795"/>
                      </a:lnTo>
                      <a:lnTo>
                        <a:pt x="72" y="2119"/>
                      </a:lnTo>
                      <a:lnTo>
                        <a:pt x="37" y="2478"/>
                      </a:lnTo>
                      <a:lnTo>
                        <a:pt x="1" y="2873"/>
                      </a:lnTo>
                      <a:lnTo>
                        <a:pt x="37" y="3303"/>
                      </a:lnTo>
                      <a:lnTo>
                        <a:pt x="72" y="3734"/>
                      </a:lnTo>
                      <a:lnTo>
                        <a:pt x="144" y="4201"/>
                      </a:lnTo>
                      <a:lnTo>
                        <a:pt x="396" y="5135"/>
                      </a:lnTo>
                      <a:lnTo>
                        <a:pt x="683" y="6068"/>
                      </a:lnTo>
                      <a:lnTo>
                        <a:pt x="1006" y="7038"/>
                      </a:lnTo>
                      <a:lnTo>
                        <a:pt x="1365" y="7935"/>
                      </a:lnTo>
                      <a:lnTo>
                        <a:pt x="1760" y="8761"/>
                      </a:lnTo>
                      <a:lnTo>
                        <a:pt x="2119" y="9515"/>
                      </a:lnTo>
                      <a:lnTo>
                        <a:pt x="2694" y="10664"/>
                      </a:lnTo>
                      <a:lnTo>
                        <a:pt x="2909" y="11059"/>
                      </a:lnTo>
                      <a:lnTo>
                        <a:pt x="2909" y="12496"/>
                      </a:lnTo>
                      <a:lnTo>
                        <a:pt x="2909" y="14075"/>
                      </a:lnTo>
                      <a:lnTo>
                        <a:pt x="2981" y="16194"/>
                      </a:lnTo>
                      <a:lnTo>
                        <a:pt x="3124" y="18636"/>
                      </a:lnTo>
                      <a:lnTo>
                        <a:pt x="3340" y="21400"/>
                      </a:lnTo>
                      <a:lnTo>
                        <a:pt x="3484" y="22872"/>
                      </a:lnTo>
                      <a:lnTo>
                        <a:pt x="3663" y="24345"/>
                      </a:lnTo>
                      <a:lnTo>
                        <a:pt x="3879" y="25889"/>
                      </a:lnTo>
                      <a:lnTo>
                        <a:pt x="4130" y="27397"/>
                      </a:lnTo>
                      <a:lnTo>
                        <a:pt x="4417" y="28941"/>
                      </a:lnTo>
                      <a:lnTo>
                        <a:pt x="4740" y="30449"/>
                      </a:lnTo>
                      <a:lnTo>
                        <a:pt x="5099" y="31957"/>
                      </a:lnTo>
                      <a:lnTo>
                        <a:pt x="5530" y="33393"/>
                      </a:lnTo>
                      <a:lnTo>
                        <a:pt x="5997" y="34793"/>
                      </a:lnTo>
                      <a:lnTo>
                        <a:pt x="6500" y="36158"/>
                      </a:lnTo>
                      <a:lnTo>
                        <a:pt x="7074" y="37451"/>
                      </a:lnTo>
                      <a:lnTo>
                        <a:pt x="7397" y="38061"/>
                      </a:lnTo>
                      <a:lnTo>
                        <a:pt x="7721" y="38635"/>
                      </a:lnTo>
                      <a:lnTo>
                        <a:pt x="8044" y="39210"/>
                      </a:lnTo>
                      <a:lnTo>
                        <a:pt x="8403" y="39713"/>
                      </a:lnTo>
                      <a:lnTo>
                        <a:pt x="8798" y="40251"/>
                      </a:lnTo>
                      <a:lnTo>
                        <a:pt x="9157" y="40718"/>
                      </a:lnTo>
                      <a:lnTo>
                        <a:pt x="9552" y="41185"/>
                      </a:lnTo>
                      <a:lnTo>
                        <a:pt x="9983" y="41580"/>
                      </a:lnTo>
                      <a:lnTo>
                        <a:pt x="10413" y="41975"/>
                      </a:lnTo>
                      <a:lnTo>
                        <a:pt x="10880" y="42334"/>
                      </a:lnTo>
                      <a:lnTo>
                        <a:pt x="11347" y="42657"/>
                      </a:lnTo>
                      <a:lnTo>
                        <a:pt x="11850" y="42944"/>
                      </a:lnTo>
                      <a:lnTo>
                        <a:pt x="12352" y="43160"/>
                      </a:lnTo>
                      <a:lnTo>
                        <a:pt x="12855" y="43375"/>
                      </a:lnTo>
                      <a:lnTo>
                        <a:pt x="13430" y="43519"/>
                      </a:lnTo>
                      <a:lnTo>
                        <a:pt x="13968" y="43626"/>
                      </a:lnTo>
                      <a:lnTo>
                        <a:pt x="14579" y="43698"/>
                      </a:lnTo>
                      <a:lnTo>
                        <a:pt x="15189" y="43734"/>
                      </a:lnTo>
                      <a:lnTo>
                        <a:pt x="16015" y="43698"/>
                      </a:lnTo>
                      <a:lnTo>
                        <a:pt x="16805" y="43662"/>
                      </a:lnTo>
                      <a:lnTo>
                        <a:pt x="17559" y="43555"/>
                      </a:lnTo>
                      <a:lnTo>
                        <a:pt x="18313" y="43411"/>
                      </a:lnTo>
                      <a:lnTo>
                        <a:pt x="18995" y="43267"/>
                      </a:lnTo>
                      <a:lnTo>
                        <a:pt x="19677" y="43052"/>
                      </a:lnTo>
                      <a:lnTo>
                        <a:pt x="20324" y="42801"/>
                      </a:lnTo>
                      <a:lnTo>
                        <a:pt x="20970" y="42549"/>
                      </a:lnTo>
                      <a:lnTo>
                        <a:pt x="21544" y="42262"/>
                      </a:lnTo>
                      <a:lnTo>
                        <a:pt x="22119" y="41903"/>
                      </a:lnTo>
                      <a:lnTo>
                        <a:pt x="22658" y="41580"/>
                      </a:lnTo>
                      <a:lnTo>
                        <a:pt x="23160" y="41185"/>
                      </a:lnTo>
                      <a:lnTo>
                        <a:pt x="23663" y="40790"/>
                      </a:lnTo>
                      <a:lnTo>
                        <a:pt x="24130" y="40359"/>
                      </a:lnTo>
                      <a:lnTo>
                        <a:pt x="24561" y="39892"/>
                      </a:lnTo>
                      <a:lnTo>
                        <a:pt x="24991" y="39425"/>
                      </a:lnTo>
                      <a:lnTo>
                        <a:pt x="25386" y="38923"/>
                      </a:lnTo>
                      <a:lnTo>
                        <a:pt x="25746" y="38420"/>
                      </a:lnTo>
                      <a:lnTo>
                        <a:pt x="26105" y="37881"/>
                      </a:lnTo>
                      <a:lnTo>
                        <a:pt x="26428" y="37307"/>
                      </a:lnTo>
                      <a:lnTo>
                        <a:pt x="26751" y="36768"/>
                      </a:lnTo>
                      <a:lnTo>
                        <a:pt x="27038" y="36194"/>
                      </a:lnTo>
                      <a:lnTo>
                        <a:pt x="27289" y="35583"/>
                      </a:lnTo>
                      <a:lnTo>
                        <a:pt x="27541" y="34973"/>
                      </a:lnTo>
                      <a:lnTo>
                        <a:pt x="28008" y="33752"/>
                      </a:lnTo>
                      <a:lnTo>
                        <a:pt x="28403" y="32495"/>
                      </a:lnTo>
                      <a:lnTo>
                        <a:pt x="28726" y="31203"/>
                      </a:lnTo>
                      <a:lnTo>
                        <a:pt x="28977" y="29910"/>
                      </a:lnTo>
                      <a:lnTo>
                        <a:pt x="29193" y="28618"/>
                      </a:lnTo>
                      <a:lnTo>
                        <a:pt x="29372" y="27325"/>
                      </a:lnTo>
                      <a:lnTo>
                        <a:pt x="29480" y="26068"/>
                      </a:lnTo>
                      <a:lnTo>
                        <a:pt x="29588" y="24847"/>
                      </a:lnTo>
                      <a:lnTo>
                        <a:pt x="29623" y="23662"/>
                      </a:lnTo>
                      <a:lnTo>
                        <a:pt x="29659" y="22513"/>
                      </a:lnTo>
                      <a:lnTo>
                        <a:pt x="29659" y="21436"/>
                      </a:lnTo>
                      <a:lnTo>
                        <a:pt x="29623" y="20395"/>
                      </a:lnTo>
                      <a:lnTo>
                        <a:pt x="29552" y="18636"/>
                      </a:lnTo>
                      <a:lnTo>
                        <a:pt x="29408" y="17271"/>
                      </a:lnTo>
                      <a:lnTo>
                        <a:pt x="29300" y="16086"/>
                      </a:lnTo>
                      <a:lnTo>
                        <a:pt x="20647" y="14865"/>
                      </a:lnTo>
                      <a:lnTo>
                        <a:pt x="16123" y="31311"/>
                      </a:lnTo>
                      <a:lnTo>
                        <a:pt x="15871" y="29048"/>
                      </a:lnTo>
                      <a:lnTo>
                        <a:pt x="15584" y="26571"/>
                      </a:lnTo>
                      <a:lnTo>
                        <a:pt x="15189" y="23519"/>
                      </a:lnTo>
                      <a:lnTo>
                        <a:pt x="14722" y="20215"/>
                      </a:lnTo>
                      <a:lnTo>
                        <a:pt x="14435" y="18492"/>
                      </a:lnTo>
                      <a:lnTo>
                        <a:pt x="14148" y="16804"/>
                      </a:lnTo>
                      <a:lnTo>
                        <a:pt x="13861" y="15189"/>
                      </a:lnTo>
                      <a:lnTo>
                        <a:pt x="13537" y="13609"/>
                      </a:lnTo>
                      <a:lnTo>
                        <a:pt x="13214" y="12172"/>
                      </a:lnTo>
                      <a:lnTo>
                        <a:pt x="12855" y="10880"/>
                      </a:lnTo>
                      <a:lnTo>
                        <a:pt x="11706" y="6751"/>
                      </a:lnTo>
                      <a:lnTo>
                        <a:pt x="11275" y="5207"/>
                      </a:lnTo>
                      <a:lnTo>
                        <a:pt x="10880" y="4022"/>
                      </a:lnTo>
                      <a:lnTo>
                        <a:pt x="10701" y="3519"/>
                      </a:lnTo>
                      <a:lnTo>
                        <a:pt x="10521" y="3088"/>
                      </a:lnTo>
                      <a:lnTo>
                        <a:pt x="10342" y="2765"/>
                      </a:lnTo>
                      <a:lnTo>
                        <a:pt x="10162" y="2478"/>
                      </a:lnTo>
                      <a:lnTo>
                        <a:pt x="9947" y="2262"/>
                      </a:lnTo>
                      <a:lnTo>
                        <a:pt x="9731" y="2119"/>
                      </a:lnTo>
                      <a:lnTo>
                        <a:pt x="9516" y="2047"/>
                      </a:lnTo>
                      <a:lnTo>
                        <a:pt x="9264" y="2011"/>
                      </a:lnTo>
                      <a:lnTo>
                        <a:pt x="9157" y="2047"/>
                      </a:lnTo>
                      <a:lnTo>
                        <a:pt x="9049" y="2083"/>
                      </a:lnTo>
                      <a:lnTo>
                        <a:pt x="8941" y="2154"/>
                      </a:lnTo>
                      <a:lnTo>
                        <a:pt x="8870" y="2226"/>
                      </a:lnTo>
                      <a:lnTo>
                        <a:pt x="8726" y="2478"/>
                      </a:lnTo>
                      <a:lnTo>
                        <a:pt x="8654" y="2765"/>
                      </a:lnTo>
                      <a:lnTo>
                        <a:pt x="8618" y="3124"/>
                      </a:lnTo>
                      <a:lnTo>
                        <a:pt x="8618" y="3519"/>
                      </a:lnTo>
                      <a:lnTo>
                        <a:pt x="8654" y="3950"/>
                      </a:lnTo>
                      <a:lnTo>
                        <a:pt x="8726" y="4417"/>
                      </a:lnTo>
                      <a:lnTo>
                        <a:pt x="8870" y="5278"/>
                      </a:lnTo>
                      <a:lnTo>
                        <a:pt x="9013" y="6032"/>
                      </a:lnTo>
                      <a:lnTo>
                        <a:pt x="9229" y="6786"/>
                      </a:lnTo>
                      <a:lnTo>
                        <a:pt x="8582" y="5566"/>
                      </a:lnTo>
                      <a:lnTo>
                        <a:pt x="7864" y="4345"/>
                      </a:lnTo>
                      <a:lnTo>
                        <a:pt x="7038" y="3016"/>
                      </a:lnTo>
                      <a:lnTo>
                        <a:pt x="6572" y="2334"/>
                      </a:lnTo>
                      <a:lnTo>
                        <a:pt x="6105" y="1724"/>
                      </a:lnTo>
                      <a:lnTo>
                        <a:pt x="5638" y="1149"/>
                      </a:lnTo>
                      <a:lnTo>
                        <a:pt x="5171" y="646"/>
                      </a:lnTo>
                      <a:lnTo>
                        <a:pt x="4740" y="287"/>
                      </a:lnTo>
                      <a:lnTo>
                        <a:pt x="4525" y="144"/>
                      </a:lnTo>
                      <a:lnTo>
                        <a:pt x="4309" y="72"/>
                      </a:lnTo>
                      <a:lnTo>
                        <a:pt x="40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72"/>
                <p:cNvSpPr/>
                <p:nvPr/>
              </p:nvSpPr>
              <p:spPr>
                <a:xfrm>
                  <a:off x="662730" y="2030330"/>
                  <a:ext cx="310171" cy="3247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1" h="4776" extrusionOk="0">
                      <a:moveTo>
                        <a:pt x="216" y="0"/>
                      </a:moveTo>
                      <a:lnTo>
                        <a:pt x="108" y="72"/>
                      </a:lnTo>
                      <a:lnTo>
                        <a:pt x="36" y="144"/>
                      </a:lnTo>
                      <a:lnTo>
                        <a:pt x="1" y="180"/>
                      </a:lnTo>
                      <a:lnTo>
                        <a:pt x="1" y="252"/>
                      </a:lnTo>
                      <a:lnTo>
                        <a:pt x="36" y="324"/>
                      </a:lnTo>
                      <a:lnTo>
                        <a:pt x="108" y="324"/>
                      </a:lnTo>
                      <a:lnTo>
                        <a:pt x="180" y="288"/>
                      </a:lnTo>
                      <a:lnTo>
                        <a:pt x="216" y="216"/>
                      </a:lnTo>
                      <a:lnTo>
                        <a:pt x="288" y="216"/>
                      </a:lnTo>
                      <a:lnTo>
                        <a:pt x="360" y="180"/>
                      </a:lnTo>
                      <a:lnTo>
                        <a:pt x="503" y="216"/>
                      </a:lnTo>
                      <a:lnTo>
                        <a:pt x="755" y="324"/>
                      </a:lnTo>
                      <a:lnTo>
                        <a:pt x="1078" y="539"/>
                      </a:lnTo>
                      <a:lnTo>
                        <a:pt x="1509" y="898"/>
                      </a:lnTo>
                      <a:lnTo>
                        <a:pt x="2047" y="1473"/>
                      </a:lnTo>
                      <a:lnTo>
                        <a:pt x="2694" y="2262"/>
                      </a:lnTo>
                      <a:lnTo>
                        <a:pt x="3448" y="3340"/>
                      </a:lnTo>
                      <a:lnTo>
                        <a:pt x="4381" y="4704"/>
                      </a:lnTo>
                      <a:lnTo>
                        <a:pt x="4417" y="4740"/>
                      </a:lnTo>
                      <a:lnTo>
                        <a:pt x="4453" y="4776"/>
                      </a:lnTo>
                      <a:lnTo>
                        <a:pt x="4525" y="4740"/>
                      </a:lnTo>
                      <a:lnTo>
                        <a:pt x="4561" y="4704"/>
                      </a:lnTo>
                      <a:lnTo>
                        <a:pt x="4561" y="4596"/>
                      </a:lnTo>
                      <a:lnTo>
                        <a:pt x="3843" y="3519"/>
                      </a:lnTo>
                      <a:lnTo>
                        <a:pt x="3160" y="2586"/>
                      </a:lnTo>
                      <a:lnTo>
                        <a:pt x="2550" y="1796"/>
                      </a:lnTo>
                      <a:lnTo>
                        <a:pt x="2011" y="1113"/>
                      </a:lnTo>
                      <a:lnTo>
                        <a:pt x="1509" y="611"/>
                      </a:lnTo>
                      <a:lnTo>
                        <a:pt x="1042" y="252"/>
                      </a:lnTo>
                      <a:lnTo>
                        <a:pt x="862" y="144"/>
                      </a:lnTo>
                      <a:lnTo>
                        <a:pt x="683" y="36"/>
                      </a:lnTo>
                      <a:lnTo>
                        <a:pt x="50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72"/>
                <p:cNvSpPr/>
                <p:nvPr/>
              </p:nvSpPr>
              <p:spPr>
                <a:xfrm>
                  <a:off x="679799" y="1866710"/>
                  <a:ext cx="378584" cy="4274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7" h="6285" extrusionOk="0">
                      <a:moveTo>
                        <a:pt x="180" y="1"/>
                      </a:moveTo>
                      <a:lnTo>
                        <a:pt x="73" y="37"/>
                      </a:lnTo>
                      <a:lnTo>
                        <a:pt x="1" y="108"/>
                      </a:lnTo>
                      <a:lnTo>
                        <a:pt x="37" y="180"/>
                      </a:lnTo>
                      <a:lnTo>
                        <a:pt x="73" y="216"/>
                      </a:lnTo>
                      <a:lnTo>
                        <a:pt x="145" y="216"/>
                      </a:lnTo>
                      <a:lnTo>
                        <a:pt x="252" y="180"/>
                      </a:lnTo>
                      <a:lnTo>
                        <a:pt x="324" y="180"/>
                      </a:lnTo>
                      <a:lnTo>
                        <a:pt x="539" y="252"/>
                      </a:lnTo>
                      <a:lnTo>
                        <a:pt x="791" y="396"/>
                      </a:lnTo>
                      <a:lnTo>
                        <a:pt x="1078" y="647"/>
                      </a:lnTo>
                      <a:lnTo>
                        <a:pt x="1365" y="934"/>
                      </a:lnTo>
                      <a:lnTo>
                        <a:pt x="1724" y="1293"/>
                      </a:lnTo>
                      <a:lnTo>
                        <a:pt x="2443" y="2119"/>
                      </a:lnTo>
                      <a:lnTo>
                        <a:pt x="3232" y="3124"/>
                      </a:lnTo>
                      <a:lnTo>
                        <a:pt x="3986" y="4166"/>
                      </a:lnTo>
                      <a:lnTo>
                        <a:pt x="4741" y="5243"/>
                      </a:lnTo>
                      <a:lnTo>
                        <a:pt x="5387" y="6248"/>
                      </a:lnTo>
                      <a:lnTo>
                        <a:pt x="5423" y="6284"/>
                      </a:lnTo>
                      <a:lnTo>
                        <a:pt x="5530" y="6284"/>
                      </a:lnTo>
                      <a:lnTo>
                        <a:pt x="5566" y="6212"/>
                      </a:lnTo>
                      <a:lnTo>
                        <a:pt x="5566" y="6141"/>
                      </a:lnTo>
                      <a:lnTo>
                        <a:pt x="4669" y="4812"/>
                      </a:lnTo>
                      <a:lnTo>
                        <a:pt x="3951" y="3735"/>
                      </a:lnTo>
                      <a:lnTo>
                        <a:pt x="3089" y="2622"/>
                      </a:lnTo>
                      <a:lnTo>
                        <a:pt x="2191" y="1509"/>
                      </a:lnTo>
                      <a:lnTo>
                        <a:pt x="1760" y="1042"/>
                      </a:lnTo>
                      <a:lnTo>
                        <a:pt x="1365" y="647"/>
                      </a:lnTo>
                      <a:lnTo>
                        <a:pt x="970" y="324"/>
                      </a:lnTo>
                      <a:lnTo>
                        <a:pt x="611" y="108"/>
                      </a:lnTo>
                      <a:lnTo>
                        <a:pt x="468" y="37"/>
                      </a:lnTo>
                      <a:lnTo>
                        <a:pt x="32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72"/>
                <p:cNvSpPr/>
                <p:nvPr/>
              </p:nvSpPr>
              <p:spPr>
                <a:xfrm>
                  <a:off x="1226763" y="2286709"/>
                  <a:ext cx="68481" cy="2857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" h="4202" extrusionOk="0">
                      <a:moveTo>
                        <a:pt x="899" y="1"/>
                      </a:moveTo>
                      <a:lnTo>
                        <a:pt x="827" y="72"/>
                      </a:lnTo>
                      <a:lnTo>
                        <a:pt x="611" y="396"/>
                      </a:lnTo>
                      <a:lnTo>
                        <a:pt x="396" y="790"/>
                      </a:lnTo>
                      <a:lnTo>
                        <a:pt x="216" y="1329"/>
                      </a:lnTo>
                      <a:lnTo>
                        <a:pt x="109" y="1616"/>
                      </a:lnTo>
                      <a:lnTo>
                        <a:pt x="73" y="1939"/>
                      </a:lnTo>
                      <a:lnTo>
                        <a:pt x="1" y="2263"/>
                      </a:lnTo>
                      <a:lnTo>
                        <a:pt x="1" y="2622"/>
                      </a:lnTo>
                      <a:lnTo>
                        <a:pt x="37" y="3017"/>
                      </a:lnTo>
                      <a:lnTo>
                        <a:pt x="109" y="3376"/>
                      </a:lnTo>
                      <a:lnTo>
                        <a:pt x="216" y="3771"/>
                      </a:lnTo>
                      <a:lnTo>
                        <a:pt x="396" y="4166"/>
                      </a:lnTo>
                      <a:lnTo>
                        <a:pt x="432" y="4202"/>
                      </a:lnTo>
                      <a:lnTo>
                        <a:pt x="540" y="4202"/>
                      </a:lnTo>
                      <a:lnTo>
                        <a:pt x="575" y="4130"/>
                      </a:lnTo>
                      <a:lnTo>
                        <a:pt x="575" y="4058"/>
                      </a:lnTo>
                      <a:lnTo>
                        <a:pt x="432" y="3699"/>
                      </a:lnTo>
                      <a:lnTo>
                        <a:pt x="288" y="3340"/>
                      </a:lnTo>
                      <a:lnTo>
                        <a:pt x="252" y="2981"/>
                      </a:lnTo>
                      <a:lnTo>
                        <a:pt x="216" y="2622"/>
                      </a:lnTo>
                      <a:lnTo>
                        <a:pt x="216" y="2299"/>
                      </a:lnTo>
                      <a:lnTo>
                        <a:pt x="252" y="1975"/>
                      </a:lnTo>
                      <a:lnTo>
                        <a:pt x="324" y="1652"/>
                      </a:lnTo>
                      <a:lnTo>
                        <a:pt x="396" y="1401"/>
                      </a:lnTo>
                      <a:lnTo>
                        <a:pt x="575" y="898"/>
                      </a:lnTo>
                      <a:lnTo>
                        <a:pt x="755" y="503"/>
                      </a:lnTo>
                      <a:lnTo>
                        <a:pt x="970" y="180"/>
                      </a:lnTo>
                      <a:lnTo>
                        <a:pt x="1006" y="108"/>
                      </a:lnTo>
                      <a:lnTo>
                        <a:pt x="970" y="36"/>
                      </a:lnTo>
                      <a:lnTo>
                        <a:pt x="89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72"/>
                <p:cNvSpPr/>
                <p:nvPr/>
              </p:nvSpPr>
              <p:spPr>
                <a:xfrm>
                  <a:off x="994798" y="2030330"/>
                  <a:ext cx="166136" cy="2149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3" h="3161" extrusionOk="0">
                      <a:moveTo>
                        <a:pt x="37" y="0"/>
                      </a:moveTo>
                      <a:lnTo>
                        <a:pt x="1" y="72"/>
                      </a:lnTo>
                      <a:lnTo>
                        <a:pt x="1" y="144"/>
                      </a:lnTo>
                      <a:lnTo>
                        <a:pt x="647" y="1078"/>
                      </a:lnTo>
                      <a:lnTo>
                        <a:pt x="1401" y="2047"/>
                      </a:lnTo>
                      <a:lnTo>
                        <a:pt x="2263" y="3124"/>
                      </a:lnTo>
                      <a:lnTo>
                        <a:pt x="2335" y="3160"/>
                      </a:lnTo>
                      <a:lnTo>
                        <a:pt x="2407" y="3124"/>
                      </a:lnTo>
                      <a:lnTo>
                        <a:pt x="2442" y="3052"/>
                      </a:lnTo>
                      <a:lnTo>
                        <a:pt x="2407" y="2981"/>
                      </a:lnTo>
                      <a:lnTo>
                        <a:pt x="1545" y="1903"/>
                      </a:lnTo>
                      <a:lnTo>
                        <a:pt x="827" y="934"/>
                      </a:lnTo>
                      <a:lnTo>
                        <a:pt x="180" y="36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36" name="Google Shape;2236;p72"/>
              <p:cNvSpPr/>
              <p:nvPr/>
            </p:nvSpPr>
            <p:spPr>
              <a:xfrm>
                <a:off x="4827576" y="1522143"/>
                <a:ext cx="638508" cy="668934"/>
              </a:xfrm>
              <a:custGeom>
                <a:avLst/>
                <a:gdLst/>
                <a:ahLst/>
                <a:cxnLst/>
                <a:rect l="l" t="t" r="r" b="b"/>
                <a:pathLst>
                  <a:path w="8295" h="8690" extrusionOk="0">
                    <a:moveTo>
                      <a:pt x="575" y="1"/>
                    </a:moveTo>
                    <a:lnTo>
                      <a:pt x="0" y="8654"/>
                    </a:lnTo>
                    <a:lnTo>
                      <a:pt x="36" y="8654"/>
                    </a:lnTo>
                    <a:lnTo>
                      <a:pt x="108" y="8690"/>
                    </a:lnTo>
                    <a:lnTo>
                      <a:pt x="359" y="8690"/>
                    </a:lnTo>
                    <a:lnTo>
                      <a:pt x="1293" y="8654"/>
                    </a:lnTo>
                    <a:lnTo>
                      <a:pt x="2621" y="8510"/>
                    </a:lnTo>
                    <a:lnTo>
                      <a:pt x="4165" y="8367"/>
                    </a:lnTo>
                    <a:lnTo>
                      <a:pt x="7002" y="8080"/>
                    </a:lnTo>
                    <a:lnTo>
                      <a:pt x="8295" y="7936"/>
                    </a:lnTo>
                    <a:lnTo>
                      <a:pt x="6643" y="1257"/>
                    </a:lnTo>
                    <a:lnTo>
                      <a:pt x="5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72"/>
              <p:cNvSpPr/>
              <p:nvPr/>
            </p:nvSpPr>
            <p:spPr>
              <a:xfrm>
                <a:off x="4838584" y="1657546"/>
                <a:ext cx="497643" cy="367722"/>
              </a:xfrm>
              <a:custGeom>
                <a:avLst/>
                <a:gdLst/>
                <a:ahLst/>
                <a:cxnLst/>
                <a:rect l="l" t="t" r="r" b="b"/>
                <a:pathLst>
                  <a:path w="6465" h="4777" extrusionOk="0">
                    <a:moveTo>
                      <a:pt x="6464" y="1"/>
                    </a:moveTo>
                    <a:lnTo>
                      <a:pt x="216" y="1689"/>
                    </a:lnTo>
                    <a:lnTo>
                      <a:pt x="1" y="4777"/>
                    </a:lnTo>
                    <a:lnTo>
                      <a:pt x="64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72"/>
              <p:cNvSpPr/>
              <p:nvPr/>
            </p:nvSpPr>
            <p:spPr>
              <a:xfrm>
                <a:off x="4059212" y="344695"/>
                <a:ext cx="1724702" cy="1431782"/>
              </a:xfrm>
              <a:custGeom>
                <a:avLst/>
                <a:gdLst/>
                <a:ahLst/>
                <a:cxnLst/>
                <a:rect l="l" t="t" r="r" b="b"/>
                <a:pathLst>
                  <a:path w="22406" h="18600" extrusionOk="0">
                    <a:moveTo>
                      <a:pt x="12065" y="0"/>
                    </a:moveTo>
                    <a:lnTo>
                      <a:pt x="11383" y="36"/>
                    </a:lnTo>
                    <a:lnTo>
                      <a:pt x="10700" y="108"/>
                    </a:lnTo>
                    <a:lnTo>
                      <a:pt x="10018" y="180"/>
                    </a:lnTo>
                    <a:lnTo>
                      <a:pt x="9982" y="216"/>
                    </a:lnTo>
                    <a:lnTo>
                      <a:pt x="9192" y="359"/>
                    </a:lnTo>
                    <a:lnTo>
                      <a:pt x="8366" y="575"/>
                    </a:lnTo>
                    <a:lnTo>
                      <a:pt x="7541" y="862"/>
                    </a:lnTo>
                    <a:lnTo>
                      <a:pt x="7505" y="862"/>
                    </a:lnTo>
                    <a:lnTo>
                      <a:pt x="6751" y="1149"/>
                    </a:lnTo>
                    <a:lnTo>
                      <a:pt x="6068" y="1473"/>
                    </a:lnTo>
                    <a:lnTo>
                      <a:pt x="5386" y="1832"/>
                    </a:lnTo>
                    <a:lnTo>
                      <a:pt x="4776" y="2227"/>
                    </a:lnTo>
                    <a:lnTo>
                      <a:pt x="4022" y="2765"/>
                    </a:lnTo>
                    <a:lnTo>
                      <a:pt x="3304" y="3340"/>
                    </a:lnTo>
                    <a:lnTo>
                      <a:pt x="2657" y="3950"/>
                    </a:lnTo>
                    <a:lnTo>
                      <a:pt x="2083" y="4632"/>
                    </a:lnTo>
                    <a:lnTo>
                      <a:pt x="1580" y="5315"/>
                    </a:lnTo>
                    <a:lnTo>
                      <a:pt x="1113" y="6033"/>
                    </a:lnTo>
                    <a:lnTo>
                      <a:pt x="754" y="6787"/>
                    </a:lnTo>
                    <a:lnTo>
                      <a:pt x="431" y="7541"/>
                    </a:lnTo>
                    <a:lnTo>
                      <a:pt x="252" y="8187"/>
                    </a:lnTo>
                    <a:lnTo>
                      <a:pt x="216" y="8403"/>
                    </a:lnTo>
                    <a:lnTo>
                      <a:pt x="180" y="8438"/>
                    </a:lnTo>
                    <a:lnTo>
                      <a:pt x="180" y="8510"/>
                    </a:lnTo>
                    <a:lnTo>
                      <a:pt x="36" y="9336"/>
                    </a:lnTo>
                    <a:lnTo>
                      <a:pt x="0" y="9731"/>
                    </a:lnTo>
                    <a:lnTo>
                      <a:pt x="0" y="10126"/>
                    </a:lnTo>
                    <a:lnTo>
                      <a:pt x="0" y="10557"/>
                    </a:lnTo>
                    <a:lnTo>
                      <a:pt x="36" y="10952"/>
                    </a:lnTo>
                    <a:lnTo>
                      <a:pt x="108" y="11383"/>
                    </a:lnTo>
                    <a:lnTo>
                      <a:pt x="180" y="11814"/>
                    </a:lnTo>
                    <a:lnTo>
                      <a:pt x="323" y="12316"/>
                    </a:lnTo>
                    <a:lnTo>
                      <a:pt x="503" y="12819"/>
                    </a:lnTo>
                    <a:lnTo>
                      <a:pt x="718" y="13322"/>
                    </a:lnTo>
                    <a:lnTo>
                      <a:pt x="934" y="13788"/>
                    </a:lnTo>
                    <a:lnTo>
                      <a:pt x="1221" y="14255"/>
                    </a:lnTo>
                    <a:lnTo>
                      <a:pt x="1508" y="14686"/>
                    </a:lnTo>
                    <a:lnTo>
                      <a:pt x="1832" y="15081"/>
                    </a:lnTo>
                    <a:lnTo>
                      <a:pt x="2191" y="15512"/>
                    </a:lnTo>
                    <a:lnTo>
                      <a:pt x="2586" y="15871"/>
                    </a:lnTo>
                    <a:lnTo>
                      <a:pt x="3016" y="16230"/>
                    </a:lnTo>
                    <a:lnTo>
                      <a:pt x="3447" y="16553"/>
                    </a:lnTo>
                    <a:lnTo>
                      <a:pt x="3878" y="16876"/>
                    </a:lnTo>
                    <a:lnTo>
                      <a:pt x="4381" y="17164"/>
                    </a:lnTo>
                    <a:lnTo>
                      <a:pt x="4884" y="17415"/>
                    </a:lnTo>
                    <a:lnTo>
                      <a:pt x="5386" y="17666"/>
                    </a:lnTo>
                    <a:lnTo>
                      <a:pt x="5925" y="17882"/>
                    </a:lnTo>
                    <a:lnTo>
                      <a:pt x="6356" y="18025"/>
                    </a:lnTo>
                    <a:lnTo>
                      <a:pt x="7289" y="18277"/>
                    </a:lnTo>
                    <a:lnTo>
                      <a:pt x="8295" y="18456"/>
                    </a:lnTo>
                    <a:lnTo>
                      <a:pt x="9300" y="18564"/>
                    </a:lnTo>
                    <a:lnTo>
                      <a:pt x="10341" y="18600"/>
                    </a:lnTo>
                    <a:lnTo>
                      <a:pt x="10988" y="18564"/>
                    </a:lnTo>
                    <a:lnTo>
                      <a:pt x="11024" y="18564"/>
                    </a:lnTo>
                    <a:lnTo>
                      <a:pt x="11885" y="18492"/>
                    </a:lnTo>
                    <a:lnTo>
                      <a:pt x="12747" y="18349"/>
                    </a:lnTo>
                    <a:lnTo>
                      <a:pt x="13214" y="18277"/>
                    </a:lnTo>
                    <a:lnTo>
                      <a:pt x="14112" y="18025"/>
                    </a:lnTo>
                    <a:lnTo>
                      <a:pt x="14973" y="17738"/>
                    </a:lnTo>
                    <a:lnTo>
                      <a:pt x="15799" y="17415"/>
                    </a:lnTo>
                    <a:lnTo>
                      <a:pt x="16553" y="17056"/>
                    </a:lnTo>
                    <a:lnTo>
                      <a:pt x="16589" y="17056"/>
                    </a:lnTo>
                    <a:lnTo>
                      <a:pt x="16733" y="16948"/>
                    </a:lnTo>
                    <a:lnTo>
                      <a:pt x="17128" y="16733"/>
                    </a:lnTo>
                    <a:lnTo>
                      <a:pt x="17523" y="16481"/>
                    </a:lnTo>
                    <a:lnTo>
                      <a:pt x="18169" y="16051"/>
                    </a:lnTo>
                    <a:lnTo>
                      <a:pt x="18779" y="15584"/>
                    </a:lnTo>
                    <a:lnTo>
                      <a:pt x="19354" y="15081"/>
                    </a:lnTo>
                    <a:lnTo>
                      <a:pt x="19892" y="14543"/>
                    </a:lnTo>
                    <a:lnTo>
                      <a:pt x="20359" y="13968"/>
                    </a:lnTo>
                    <a:lnTo>
                      <a:pt x="20790" y="13394"/>
                    </a:lnTo>
                    <a:lnTo>
                      <a:pt x="21185" y="12783"/>
                    </a:lnTo>
                    <a:lnTo>
                      <a:pt x="21508" y="12173"/>
                    </a:lnTo>
                    <a:lnTo>
                      <a:pt x="21795" y="11562"/>
                    </a:lnTo>
                    <a:lnTo>
                      <a:pt x="22047" y="10880"/>
                    </a:lnTo>
                    <a:lnTo>
                      <a:pt x="22226" y="10234"/>
                    </a:lnTo>
                    <a:lnTo>
                      <a:pt x="22334" y="9552"/>
                    </a:lnTo>
                    <a:lnTo>
                      <a:pt x="22406" y="8905"/>
                    </a:lnTo>
                    <a:lnTo>
                      <a:pt x="22406" y="8223"/>
                    </a:lnTo>
                    <a:lnTo>
                      <a:pt x="22370" y="7505"/>
                    </a:lnTo>
                    <a:lnTo>
                      <a:pt x="22226" y="6823"/>
                    </a:lnTo>
                    <a:lnTo>
                      <a:pt x="22047" y="6105"/>
                    </a:lnTo>
                    <a:lnTo>
                      <a:pt x="21760" y="5422"/>
                    </a:lnTo>
                    <a:lnTo>
                      <a:pt x="21436" y="4740"/>
                    </a:lnTo>
                    <a:lnTo>
                      <a:pt x="21041" y="4130"/>
                    </a:lnTo>
                    <a:lnTo>
                      <a:pt x="20575" y="3519"/>
                    </a:lnTo>
                    <a:lnTo>
                      <a:pt x="20072" y="2981"/>
                    </a:lnTo>
                    <a:lnTo>
                      <a:pt x="19497" y="2478"/>
                    </a:lnTo>
                    <a:lnTo>
                      <a:pt x="18923" y="2011"/>
                    </a:lnTo>
                    <a:lnTo>
                      <a:pt x="18241" y="1580"/>
                    </a:lnTo>
                    <a:lnTo>
                      <a:pt x="17559" y="1221"/>
                    </a:lnTo>
                    <a:lnTo>
                      <a:pt x="16840" y="898"/>
                    </a:lnTo>
                    <a:lnTo>
                      <a:pt x="16050" y="611"/>
                    </a:lnTo>
                    <a:lnTo>
                      <a:pt x="15261" y="395"/>
                    </a:lnTo>
                    <a:lnTo>
                      <a:pt x="14471" y="216"/>
                    </a:lnTo>
                    <a:lnTo>
                      <a:pt x="13609" y="72"/>
                    </a:lnTo>
                    <a:lnTo>
                      <a:pt x="12747" y="36"/>
                    </a:lnTo>
                    <a:lnTo>
                      <a:pt x="1206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72"/>
              <p:cNvSpPr/>
              <p:nvPr/>
            </p:nvSpPr>
            <p:spPr>
              <a:xfrm>
                <a:off x="4426767" y="344695"/>
                <a:ext cx="1357146" cy="1268743"/>
              </a:xfrm>
              <a:custGeom>
                <a:avLst/>
                <a:gdLst/>
                <a:ahLst/>
                <a:cxnLst/>
                <a:rect l="l" t="t" r="r" b="b"/>
                <a:pathLst>
                  <a:path w="17631" h="16482" extrusionOk="0">
                    <a:moveTo>
                      <a:pt x="7290" y="0"/>
                    </a:moveTo>
                    <a:lnTo>
                      <a:pt x="6608" y="36"/>
                    </a:lnTo>
                    <a:lnTo>
                      <a:pt x="5925" y="108"/>
                    </a:lnTo>
                    <a:lnTo>
                      <a:pt x="5243" y="180"/>
                    </a:lnTo>
                    <a:lnTo>
                      <a:pt x="5207" y="216"/>
                    </a:lnTo>
                    <a:lnTo>
                      <a:pt x="4417" y="359"/>
                    </a:lnTo>
                    <a:lnTo>
                      <a:pt x="3591" y="575"/>
                    </a:lnTo>
                    <a:lnTo>
                      <a:pt x="2766" y="862"/>
                    </a:lnTo>
                    <a:lnTo>
                      <a:pt x="2730" y="862"/>
                    </a:lnTo>
                    <a:lnTo>
                      <a:pt x="1976" y="1149"/>
                    </a:lnTo>
                    <a:lnTo>
                      <a:pt x="1293" y="1473"/>
                    </a:lnTo>
                    <a:lnTo>
                      <a:pt x="611" y="1832"/>
                    </a:lnTo>
                    <a:lnTo>
                      <a:pt x="1" y="2227"/>
                    </a:lnTo>
                    <a:lnTo>
                      <a:pt x="37" y="2514"/>
                    </a:lnTo>
                    <a:lnTo>
                      <a:pt x="144" y="2837"/>
                    </a:lnTo>
                    <a:lnTo>
                      <a:pt x="360" y="3304"/>
                    </a:lnTo>
                    <a:lnTo>
                      <a:pt x="683" y="3806"/>
                    </a:lnTo>
                    <a:lnTo>
                      <a:pt x="899" y="4094"/>
                    </a:lnTo>
                    <a:lnTo>
                      <a:pt x="1150" y="4417"/>
                    </a:lnTo>
                    <a:lnTo>
                      <a:pt x="1437" y="4704"/>
                    </a:lnTo>
                    <a:lnTo>
                      <a:pt x="1796" y="5063"/>
                    </a:lnTo>
                    <a:lnTo>
                      <a:pt x="2191" y="5386"/>
                    </a:lnTo>
                    <a:lnTo>
                      <a:pt x="2658" y="5710"/>
                    </a:lnTo>
                    <a:lnTo>
                      <a:pt x="3161" y="6033"/>
                    </a:lnTo>
                    <a:lnTo>
                      <a:pt x="3663" y="6320"/>
                    </a:lnTo>
                    <a:lnTo>
                      <a:pt x="4166" y="6571"/>
                    </a:lnTo>
                    <a:lnTo>
                      <a:pt x="4669" y="6751"/>
                    </a:lnTo>
                    <a:lnTo>
                      <a:pt x="5171" y="6930"/>
                    </a:lnTo>
                    <a:lnTo>
                      <a:pt x="5674" y="7074"/>
                    </a:lnTo>
                    <a:lnTo>
                      <a:pt x="6608" y="7289"/>
                    </a:lnTo>
                    <a:lnTo>
                      <a:pt x="7398" y="7397"/>
                    </a:lnTo>
                    <a:lnTo>
                      <a:pt x="8044" y="7433"/>
                    </a:lnTo>
                    <a:lnTo>
                      <a:pt x="8582" y="7469"/>
                    </a:lnTo>
                    <a:lnTo>
                      <a:pt x="12748" y="16481"/>
                    </a:lnTo>
                    <a:lnTo>
                      <a:pt x="13394" y="16051"/>
                    </a:lnTo>
                    <a:lnTo>
                      <a:pt x="14004" y="15584"/>
                    </a:lnTo>
                    <a:lnTo>
                      <a:pt x="14579" y="15081"/>
                    </a:lnTo>
                    <a:lnTo>
                      <a:pt x="15117" y="14543"/>
                    </a:lnTo>
                    <a:lnTo>
                      <a:pt x="15584" y="13968"/>
                    </a:lnTo>
                    <a:lnTo>
                      <a:pt x="16015" y="13394"/>
                    </a:lnTo>
                    <a:lnTo>
                      <a:pt x="16410" y="12783"/>
                    </a:lnTo>
                    <a:lnTo>
                      <a:pt x="16733" y="12173"/>
                    </a:lnTo>
                    <a:lnTo>
                      <a:pt x="17020" y="11562"/>
                    </a:lnTo>
                    <a:lnTo>
                      <a:pt x="17272" y="10880"/>
                    </a:lnTo>
                    <a:lnTo>
                      <a:pt x="17451" y="10234"/>
                    </a:lnTo>
                    <a:lnTo>
                      <a:pt x="17559" y="9552"/>
                    </a:lnTo>
                    <a:lnTo>
                      <a:pt x="17631" y="8905"/>
                    </a:lnTo>
                    <a:lnTo>
                      <a:pt x="17631" y="8223"/>
                    </a:lnTo>
                    <a:lnTo>
                      <a:pt x="17595" y="7505"/>
                    </a:lnTo>
                    <a:lnTo>
                      <a:pt x="17451" y="6823"/>
                    </a:lnTo>
                    <a:lnTo>
                      <a:pt x="17272" y="6105"/>
                    </a:lnTo>
                    <a:lnTo>
                      <a:pt x="16985" y="5422"/>
                    </a:lnTo>
                    <a:lnTo>
                      <a:pt x="16661" y="4740"/>
                    </a:lnTo>
                    <a:lnTo>
                      <a:pt x="16266" y="4130"/>
                    </a:lnTo>
                    <a:lnTo>
                      <a:pt x="15800" y="3519"/>
                    </a:lnTo>
                    <a:lnTo>
                      <a:pt x="15297" y="2981"/>
                    </a:lnTo>
                    <a:lnTo>
                      <a:pt x="14722" y="2478"/>
                    </a:lnTo>
                    <a:lnTo>
                      <a:pt x="14148" y="2011"/>
                    </a:lnTo>
                    <a:lnTo>
                      <a:pt x="13466" y="1580"/>
                    </a:lnTo>
                    <a:lnTo>
                      <a:pt x="12784" y="1221"/>
                    </a:lnTo>
                    <a:lnTo>
                      <a:pt x="12065" y="898"/>
                    </a:lnTo>
                    <a:lnTo>
                      <a:pt x="11275" y="611"/>
                    </a:lnTo>
                    <a:lnTo>
                      <a:pt x="10486" y="395"/>
                    </a:lnTo>
                    <a:lnTo>
                      <a:pt x="9696" y="216"/>
                    </a:lnTo>
                    <a:lnTo>
                      <a:pt x="8834" y="72"/>
                    </a:lnTo>
                    <a:lnTo>
                      <a:pt x="7972" y="36"/>
                    </a:lnTo>
                    <a:lnTo>
                      <a:pt x="729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72"/>
              <p:cNvSpPr/>
              <p:nvPr/>
            </p:nvSpPr>
            <p:spPr>
              <a:xfrm>
                <a:off x="4390897" y="988689"/>
                <a:ext cx="69124" cy="118930"/>
              </a:xfrm>
              <a:custGeom>
                <a:avLst/>
                <a:gdLst/>
                <a:ahLst/>
                <a:cxnLst/>
                <a:rect l="l" t="t" r="r" b="b"/>
                <a:pathLst>
                  <a:path w="898" h="1545" extrusionOk="0">
                    <a:moveTo>
                      <a:pt x="467" y="1"/>
                    </a:moveTo>
                    <a:lnTo>
                      <a:pt x="359" y="37"/>
                    </a:lnTo>
                    <a:lnTo>
                      <a:pt x="251" y="144"/>
                    </a:lnTo>
                    <a:lnTo>
                      <a:pt x="180" y="252"/>
                    </a:lnTo>
                    <a:lnTo>
                      <a:pt x="72" y="719"/>
                    </a:lnTo>
                    <a:lnTo>
                      <a:pt x="36" y="862"/>
                    </a:lnTo>
                    <a:lnTo>
                      <a:pt x="0" y="1006"/>
                    </a:lnTo>
                    <a:lnTo>
                      <a:pt x="36" y="1257"/>
                    </a:lnTo>
                    <a:lnTo>
                      <a:pt x="36" y="1329"/>
                    </a:lnTo>
                    <a:lnTo>
                      <a:pt x="72" y="1437"/>
                    </a:lnTo>
                    <a:lnTo>
                      <a:pt x="144" y="1473"/>
                    </a:lnTo>
                    <a:lnTo>
                      <a:pt x="251" y="1509"/>
                    </a:lnTo>
                    <a:lnTo>
                      <a:pt x="323" y="1545"/>
                    </a:lnTo>
                    <a:lnTo>
                      <a:pt x="431" y="1509"/>
                    </a:lnTo>
                    <a:lnTo>
                      <a:pt x="503" y="1473"/>
                    </a:lnTo>
                    <a:lnTo>
                      <a:pt x="575" y="1401"/>
                    </a:lnTo>
                    <a:lnTo>
                      <a:pt x="682" y="1186"/>
                    </a:lnTo>
                    <a:lnTo>
                      <a:pt x="754" y="1006"/>
                    </a:lnTo>
                    <a:lnTo>
                      <a:pt x="790" y="898"/>
                    </a:lnTo>
                    <a:lnTo>
                      <a:pt x="898" y="467"/>
                    </a:lnTo>
                    <a:lnTo>
                      <a:pt x="898" y="324"/>
                    </a:lnTo>
                    <a:lnTo>
                      <a:pt x="862" y="180"/>
                    </a:lnTo>
                    <a:lnTo>
                      <a:pt x="754" y="72"/>
                    </a:lnTo>
                    <a:lnTo>
                      <a:pt x="6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72"/>
              <p:cNvSpPr/>
              <p:nvPr/>
            </p:nvSpPr>
            <p:spPr>
              <a:xfrm>
                <a:off x="4247108" y="916869"/>
                <a:ext cx="69201" cy="143794"/>
              </a:xfrm>
              <a:custGeom>
                <a:avLst/>
                <a:gdLst/>
                <a:ahLst/>
                <a:cxnLst/>
                <a:rect l="l" t="t" r="r" b="b"/>
                <a:pathLst>
                  <a:path w="899" h="1868" extrusionOk="0">
                    <a:moveTo>
                      <a:pt x="540" y="0"/>
                    </a:moveTo>
                    <a:lnTo>
                      <a:pt x="432" y="36"/>
                    </a:lnTo>
                    <a:lnTo>
                      <a:pt x="360" y="108"/>
                    </a:lnTo>
                    <a:lnTo>
                      <a:pt x="288" y="215"/>
                    </a:lnTo>
                    <a:lnTo>
                      <a:pt x="73" y="898"/>
                    </a:lnTo>
                    <a:lnTo>
                      <a:pt x="1" y="1221"/>
                    </a:lnTo>
                    <a:lnTo>
                      <a:pt x="1" y="1329"/>
                    </a:lnTo>
                    <a:lnTo>
                      <a:pt x="1" y="1472"/>
                    </a:lnTo>
                    <a:lnTo>
                      <a:pt x="37" y="1688"/>
                    </a:lnTo>
                    <a:lnTo>
                      <a:pt x="109" y="1795"/>
                    </a:lnTo>
                    <a:lnTo>
                      <a:pt x="180" y="1831"/>
                    </a:lnTo>
                    <a:lnTo>
                      <a:pt x="252" y="1867"/>
                    </a:lnTo>
                    <a:lnTo>
                      <a:pt x="324" y="1867"/>
                    </a:lnTo>
                    <a:lnTo>
                      <a:pt x="396" y="1831"/>
                    </a:lnTo>
                    <a:lnTo>
                      <a:pt x="504" y="1724"/>
                    </a:lnTo>
                    <a:lnTo>
                      <a:pt x="575" y="1580"/>
                    </a:lnTo>
                    <a:lnTo>
                      <a:pt x="647" y="1364"/>
                    </a:lnTo>
                    <a:lnTo>
                      <a:pt x="719" y="1041"/>
                    </a:lnTo>
                    <a:lnTo>
                      <a:pt x="863" y="395"/>
                    </a:lnTo>
                    <a:lnTo>
                      <a:pt x="899" y="287"/>
                    </a:lnTo>
                    <a:lnTo>
                      <a:pt x="863" y="144"/>
                    </a:lnTo>
                    <a:lnTo>
                      <a:pt x="755" y="72"/>
                    </a:lnTo>
                    <a:lnTo>
                      <a:pt x="647" y="0"/>
                    </a:lnTo>
                    <a:close/>
                  </a:path>
                </a:pathLst>
              </a:custGeom>
              <a:solidFill>
                <a:srgbClr val="2942C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72"/>
              <p:cNvSpPr/>
              <p:nvPr/>
            </p:nvSpPr>
            <p:spPr>
              <a:xfrm>
                <a:off x="4332858" y="1179439"/>
                <a:ext cx="237699" cy="176971"/>
              </a:xfrm>
              <a:custGeom>
                <a:avLst/>
                <a:gdLst/>
                <a:ahLst/>
                <a:cxnLst/>
                <a:rect l="l" t="t" r="r" b="b"/>
                <a:pathLst>
                  <a:path w="3088" h="2299" extrusionOk="0">
                    <a:moveTo>
                      <a:pt x="2801" y="0"/>
                    </a:moveTo>
                    <a:lnTo>
                      <a:pt x="2729" y="36"/>
                    </a:lnTo>
                    <a:lnTo>
                      <a:pt x="2693" y="108"/>
                    </a:lnTo>
                    <a:lnTo>
                      <a:pt x="2585" y="467"/>
                    </a:lnTo>
                    <a:lnTo>
                      <a:pt x="2406" y="826"/>
                    </a:lnTo>
                    <a:lnTo>
                      <a:pt x="2154" y="1113"/>
                    </a:lnTo>
                    <a:lnTo>
                      <a:pt x="1867" y="1365"/>
                    </a:lnTo>
                    <a:lnTo>
                      <a:pt x="1688" y="1472"/>
                    </a:lnTo>
                    <a:lnTo>
                      <a:pt x="1508" y="1544"/>
                    </a:lnTo>
                    <a:lnTo>
                      <a:pt x="1113" y="1652"/>
                    </a:lnTo>
                    <a:lnTo>
                      <a:pt x="718" y="1688"/>
                    </a:lnTo>
                    <a:lnTo>
                      <a:pt x="215" y="1688"/>
                    </a:lnTo>
                    <a:lnTo>
                      <a:pt x="108" y="1724"/>
                    </a:lnTo>
                    <a:lnTo>
                      <a:pt x="36" y="1760"/>
                    </a:lnTo>
                    <a:lnTo>
                      <a:pt x="0" y="1867"/>
                    </a:lnTo>
                    <a:lnTo>
                      <a:pt x="0" y="1939"/>
                    </a:lnTo>
                    <a:lnTo>
                      <a:pt x="36" y="2011"/>
                    </a:lnTo>
                    <a:lnTo>
                      <a:pt x="72" y="2083"/>
                    </a:lnTo>
                    <a:lnTo>
                      <a:pt x="180" y="2155"/>
                    </a:lnTo>
                    <a:lnTo>
                      <a:pt x="431" y="2226"/>
                    </a:lnTo>
                    <a:lnTo>
                      <a:pt x="718" y="2262"/>
                    </a:lnTo>
                    <a:lnTo>
                      <a:pt x="969" y="2298"/>
                    </a:lnTo>
                    <a:lnTo>
                      <a:pt x="1221" y="2262"/>
                    </a:lnTo>
                    <a:lnTo>
                      <a:pt x="1472" y="2190"/>
                    </a:lnTo>
                    <a:lnTo>
                      <a:pt x="1724" y="2119"/>
                    </a:lnTo>
                    <a:lnTo>
                      <a:pt x="1975" y="1975"/>
                    </a:lnTo>
                    <a:lnTo>
                      <a:pt x="2154" y="1831"/>
                    </a:lnTo>
                    <a:lnTo>
                      <a:pt x="2370" y="1688"/>
                    </a:lnTo>
                    <a:lnTo>
                      <a:pt x="2549" y="1508"/>
                    </a:lnTo>
                    <a:lnTo>
                      <a:pt x="2693" y="1293"/>
                    </a:lnTo>
                    <a:lnTo>
                      <a:pt x="2801" y="1077"/>
                    </a:lnTo>
                    <a:lnTo>
                      <a:pt x="2908" y="862"/>
                    </a:lnTo>
                    <a:lnTo>
                      <a:pt x="2980" y="646"/>
                    </a:lnTo>
                    <a:lnTo>
                      <a:pt x="3088" y="180"/>
                    </a:lnTo>
                    <a:lnTo>
                      <a:pt x="3088" y="108"/>
                    </a:lnTo>
                    <a:lnTo>
                      <a:pt x="3052" y="36"/>
                    </a:lnTo>
                    <a:lnTo>
                      <a:pt x="298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72"/>
              <p:cNvSpPr/>
              <p:nvPr/>
            </p:nvSpPr>
            <p:spPr>
              <a:xfrm>
                <a:off x="4432310" y="836658"/>
                <a:ext cx="113384" cy="11893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1545" extrusionOk="0">
                    <a:moveTo>
                      <a:pt x="108" y="1"/>
                    </a:moveTo>
                    <a:lnTo>
                      <a:pt x="37" y="73"/>
                    </a:lnTo>
                    <a:lnTo>
                      <a:pt x="1" y="180"/>
                    </a:lnTo>
                    <a:lnTo>
                      <a:pt x="1" y="252"/>
                    </a:lnTo>
                    <a:lnTo>
                      <a:pt x="37" y="360"/>
                    </a:lnTo>
                    <a:lnTo>
                      <a:pt x="72" y="432"/>
                    </a:lnTo>
                    <a:lnTo>
                      <a:pt x="180" y="468"/>
                    </a:lnTo>
                    <a:lnTo>
                      <a:pt x="252" y="503"/>
                    </a:lnTo>
                    <a:lnTo>
                      <a:pt x="288" y="503"/>
                    </a:lnTo>
                    <a:lnTo>
                      <a:pt x="467" y="611"/>
                    </a:lnTo>
                    <a:lnTo>
                      <a:pt x="503" y="647"/>
                    </a:lnTo>
                    <a:lnTo>
                      <a:pt x="467" y="647"/>
                    </a:lnTo>
                    <a:lnTo>
                      <a:pt x="539" y="683"/>
                    </a:lnTo>
                    <a:lnTo>
                      <a:pt x="683" y="827"/>
                    </a:lnTo>
                    <a:lnTo>
                      <a:pt x="647" y="827"/>
                    </a:lnTo>
                    <a:lnTo>
                      <a:pt x="683" y="863"/>
                    </a:lnTo>
                    <a:lnTo>
                      <a:pt x="719" y="934"/>
                    </a:lnTo>
                    <a:lnTo>
                      <a:pt x="755" y="970"/>
                    </a:lnTo>
                    <a:lnTo>
                      <a:pt x="755" y="934"/>
                    </a:lnTo>
                    <a:lnTo>
                      <a:pt x="827" y="1078"/>
                    </a:lnTo>
                    <a:lnTo>
                      <a:pt x="934" y="1257"/>
                    </a:lnTo>
                    <a:lnTo>
                      <a:pt x="970" y="1329"/>
                    </a:lnTo>
                    <a:lnTo>
                      <a:pt x="1006" y="1365"/>
                    </a:lnTo>
                    <a:lnTo>
                      <a:pt x="1042" y="1437"/>
                    </a:lnTo>
                    <a:lnTo>
                      <a:pt x="1078" y="1509"/>
                    </a:lnTo>
                    <a:lnTo>
                      <a:pt x="1186" y="1545"/>
                    </a:lnTo>
                    <a:lnTo>
                      <a:pt x="1257" y="1545"/>
                    </a:lnTo>
                    <a:lnTo>
                      <a:pt x="1329" y="1509"/>
                    </a:lnTo>
                    <a:lnTo>
                      <a:pt x="1401" y="1473"/>
                    </a:lnTo>
                    <a:lnTo>
                      <a:pt x="1437" y="1401"/>
                    </a:lnTo>
                    <a:lnTo>
                      <a:pt x="1473" y="1293"/>
                    </a:lnTo>
                    <a:lnTo>
                      <a:pt x="1437" y="1042"/>
                    </a:lnTo>
                    <a:lnTo>
                      <a:pt x="1365" y="791"/>
                    </a:lnTo>
                    <a:lnTo>
                      <a:pt x="1257" y="575"/>
                    </a:lnTo>
                    <a:lnTo>
                      <a:pt x="1114" y="396"/>
                    </a:lnTo>
                    <a:lnTo>
                      <a:pt x="934" y="252"/>
                    </a:lnTo>
                    <a:lnTo>
                      <a:pt x="755" y="144"/>
                    </a:lnTo>
                    <a:lnTo>
                      <a:pt x="539" y="37"/>
                    </a:lnTo>
                    <a:lnTo>
                      <a:pt x="2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72"/>
              <p:cNvSpPr/>
              <p:nvPr/>
            </p:nvSpPr>
            <p:spPr>
              <a:xfrm>
                <a:off x="4230558" y="781388"/>
                <a:ext cx="143789" cy="69203"/>
              </a:xfrm>
              <a:custGeom>
                <a:avLst/>
                <a:gdLst/>
                <a:ahLst/>
                <a:cxnLst/>
                <a:rect l="l" t="t" r="r" b="b"/>
                <a:pathLst>
                  <a:path w="1868" h="899" extrusionOk="0">
                    <a:moveTo>
                      <a:pt x="1149" y="1"/>
                    </a:moveTo>
                    <a:lnTo>
                      <a:pt x="898" y="37"/>
                    </a:lnTo>
                    <a:lnTo>
                      <a:pt x="647" y="108"/>
                    </a:lnTo>
                    <a:lnTo>
                      <a:pt x="324" y="252"/>
                    </a:lnTo>
                    <a:lnTo>
                      <a:pt x="180" y="360"/>
                    </a:lnTo>
                    <a:lnTo>
                      <a:pt x="72" y="467"/>
                    </a:lnTo>
                    <a:lnTo>
                      <a:pt x="0" y="539"/>
                    </a:lnTo>
                    <a:lnTo>
                      <a:pt x="0" y="647"/>
                    </a:lnTo>
                    <a:lnTo>
                      <a:pt x="0" y="755"/>
                    </a:lnTo>
                    <a:lnTo>
                      <a:pt x="72" y="826"/>
                    </a:lnTo>
                    <a:lnTo>
                      <a:pt x="144" y="862"/>
                    </a:lnTo>
                    <a:lnTo>
                      <a:pt x="252" y="898"/>
                    </a:lnTo>
                    <a:lnTo>
                      <a:pt x="324" y="862"/>
                    </a:lnTo>
                    <a:lnTo>
                      <a:pt x="395" y="826"/>
                    </a:lnTo>
                    <a:lnTo>
                      <a:pt x="431" y="791"/>
                    </a:lnTo>
                    <a:lnTo>
                      <a:pt x="539" y="719"/>
                    </a:lnTo>
                    <a:lnTo>
                      <a:pt x="683" y="647"/>
                    </a:lnTo>
                    <a:lnTo>
                      <a:pt x="719" y="647"/>
                    </a:lnTo>
                    <a:lnTo>
                      <a:pt x="790" y="611"/>
                    </a:lnTo>
                    <a:lnTo>
                      <a:pt x="970" y="575"/>
                    </a:lnTo>
                    <a:lnTo>
                      <a:pt x="1365" y="575"/>
                    </a:lnTo>
                    <a:lnTo>
                      <a:pt x="1509" y="611"/>
                    </a:lnTo>
                    <a:lnTo>
                      <a:pt x="1616" y="611"/>
                    </a:lnTo>
                    <a:lnTo>
                      <a:pt x="1724" y="575"/>
                    </a:lnTo>
                    <a:lnTo>
                      <a:pt x="1796" y="503"/>
                    </a:lnTo>
                    <a:lnTo>
                      <a:pt x="1832" y="432"/>
                    </a:lnTo>
                    <a:lnTo>
                      <a:pt x="1868" y="324"/>
                    </a:lnTo>
                    <a:lnTo>
                      <a:pt x="1832" y="216"/>
                    </a:lnTo>
                    <a:lnTo>
                      <a:pt x="1760" y="108"/>
                    </a:lnTo>
                    <a:lnTo>
                      <a:pt x="1652" y="72"/>
                    </a:lnTo>
                    <a:lnTo>
                      <a:pt x="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72"/>
              <p:cNvSpPr/>
              <p:nvPr/>
            </p:nvSpPr>
            <p:spPr>
              <a:xfrm>
                <a:off x="5087367" y="891928"/>
                <a:ext cx="298586" cy="334544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4346" extrusionOk="0">
                    <a:moveTo>
                      <a:pt x="1904" y="1"/>
                    </a:moveTo>
                    <a:lnTo>
                      <a:pt x="1544" y="37"/>
                    </a:lnTo>
                    <a:lnTo>
                      <a:pt x="1185" y="73"/>
                    </a:lnTo>
                    <a:lnTo>
                      <a:pt x="575" y="180"/>
                    </a:lnTo>
                    <a:lnTo>
                      <a:pt x="180" y="288"/>
                    </a:lnTo>
                    <a:lnTo>
                      <a:pt x="0" y="360"/>
                    </a:lnTo>
                    <a:lnTo>
                      <a:pt x="1293" y="4346"/>
                    </a:lnTo>
                    <a:lnTo>
                      <a:pt x="1724" y="4166"/>
                    </a:lnTo>
                    <a:lnTo>
                      <a:pt x="2155" y="3951"/>
                    </a:lnTo>
                    <a:lnTo>
                      <a:pt x="2622" y="3663"/>
                    </a:lnTo>
                    <a:lnTo>
                      <a:pt x="2873" y="3484"/>
                    </a:lnTo>
                    <a:lnTo>
                      <a:pt x="3124" y="3304"/>
                    </a:lnTo>
                    <a:lnTo>
                      <a:pt x="3340" y="3089"/>
                    </a:lnTo>
                    <a:lnTo>
                      <a:pt x="3519" y="2838"/>
                    </a:lnTo>
                    <a:lnTo>
                      <a:pt x="3699" y="2586"/>
                    </a:lnTo>
                    <a:lnTo>
                      <a:pt x="3807" y="2335"/>
                    </a:lnTo>
                    <a:lnTo>
                      <a:pt x="3878" y="2012"/>
                    </a:lnTo>
                    <a:lnTo>
                      <a:pt x="3878" y="1724"/>
                    </a:lnTo>
                    <a:lnTo>
                      <a:pt x="3878" y="1473"/>
                    </a:lnTo>
                    <a:lnTo>
                      <a:pt x="3842" y="1258"/>
                    </a:lnTo>
                    <a:lnTo>
                      <a:pt x="3771" y="1042"/>
                    </a:lnTo>
                    <a:lnTo>
                      <a:pt x="3699" y="863"/>
                    </a:lnTo>
                    <a:lnTo>
                      <a:pt x="3591" y="719"/>
                    </a:lnTo>
                    <a:lnTo>
                      <a:pt x="3483" y="575"/>
                    </a:lnTo>
                    <a:lnTo>
                      <a:pt x="3232" y="360"/>
                    </a:lnTo>
                    <a:lnTo>
                      <a:pt x="2945" y="180"/>
                    </a:lnTo>
                    <a:lnTo>
                      <a:pt x="2586" y="73"/>
                    </a:lnTo>
                    <a:lnTo>
                      <a:pt x="2263" y="37"/>
                    </a:lnTo>
                    <a:lnTo>
                      <a:pt x="1904" y="1"/>
                    </a:lnTo>
                    <a:close/>
                  </a:path>
                </a:pathLst>
              </a:custGeom>
              <a:solidFill>
                <a:srgbClr val="F4A3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72"/>
              <p:cNvSpPr/>
              <p:nvPr/>
            </p:nvSpPr>
            <p:spPr>
              <a:xfrm>
                <a:off x="5148177" y="947275"/>
                <a:ext cx="154874" cy="82982"/>
              </a:xfrm>
              <a:custGeom>
                <a:avLst/>
                <a:gdLst/>
                <a:ahLst/>
                <a:cxnLst/>
                <a:rect l="l" t="t" r="r" b="b"/>
                <a:pathLst>
                  <a:path w="2012" h="1078" extrusionOk="0">
                    <a:moveTo>
                      <a:pt x="1724" y="0"/>
                    </a:moveTo>
                    <a:lnTo>
                      <a:pt x="1293" y="72"/>
                    </a:lnTo>
                    <a:lnTo>
                      <a:pt x="862" y="251"/>
                    </a:lnTo>
                    <a:lnTo>
                      <a:pt x="647" y="323"/>
                    </a:lnTo>
                    <a:lnTo>
                      <a:pt x="431" y="431"/>
                    </a:lnTo>
                    <a:lnTo>
                      <a:pt x="216" y="610"/>
                    </a:lnTo>
                    <a:lnTo>
                      <a:pt x="36" y="754"/>
                    </a:lnTo>
                    <a:lnTo>
                      <a:pt x="0" y="826"/>
                    </a:lnTo>
                    <a:lnTo>
                      <a:pt x="0" y="898"/>
                    </a:lnTo>
                    <a:lnTo>
                      <a:pt x="0" y="969"/>
                    </a:lnTo>
                    <a:lnTo>
                      <a:pt x="36" y="1005"/>
                    </a:lnTo>
                    <a:lnTo>
                      <a:pt x="72" y="1041"/>
                    </a:lnTo>
                    <a:lnTo>
                      <a:pt x="144" y="1077"/>
                    </a:lnTo>
                    <a:lnTo>
                      <a:pt x="288" y="1077"/>
                    </a:lnTo>
                    <a:lnTo>
                      <a:pt x="467" y="969"/>
                    </a:lnTo>
                    <a:lnTo>
                      <a:pt x="683" y="862"/>
                    </a:lnTo>
                    <a:lnTo>
                      <a:pt x="1078" y="682"/>
                    </a:lnTo>
                    <a:lnTo>
                      <a:pt x="1437" y="503"/>
                    </a:lnTo>
                    <a:lnTo>
                      <a:pt x="1868" y="395"/>
                    </a:lnTo>
                    <a:lnTo>
                      <a:pt x="1939" y="359"/>
                    </a:lnTo>
                    <a:lnTo>
                      <a:pt x="1975" y="323"/>
                    </a:lnTo>
                    <a:lnTo>
                      <a:pt x="2011" y="215"/>
                    </a:lnTo>
                    <a:lnTo>
                      <a:pt x="2011" y="144"/>
                    </a:lnTo>
                    <a:lnTo>
                      <a:pt x="1975" y="72"/>
                    </a:lnTo>
                    <a:lnTo>
                      <a:pt x="190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72"/>
              <p:cNvSpPr/>
              <p:nvPr/>
            </p:nvSpPr>
            <p:spPr>
              <a:xfrm>
                <a:off x="4703175" y="1776400"/>
                <a:ext cx="859685" cy="503195"/>
              </a:xfrm>
              <a:custGeom>
                <a:avLst/>
                <a:gdLst/>
                <a:ahLst/>
                <a:cxnLst/>
                <a:rect l="l" t="t" r="r" b="b"/>
                <a:pathLst>
                  <a:path w="11168" h="5351" extrusionOk="0">
                    <a:moveTo>
                      <a:pt x="11167" y="1"/>
                    </a:moveTo>
                    <a:lnTo>
                      <a:pt x="0" y="1724"/>
                    </a:lnTo>
                    <a:lnTo>
                      <a:pt x="1616" y="5351"/>
                    </a:lnTo>
                    <a:lnTo>
                      <a:pt x="9911" y="4633"/>
                    </a:lnTo>
                    <a:lnTo>
                      <a:pt x="111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72"/>
              <p:cNvSpPr/>
              <p:nvPr/>
            </p:nvSpPr>
            <p:spPr>
              <a:xfrm>
                <a:off x="4158663" y="2132959"/>
                <a:ext cx="1923759" cy="3057084"/>
              </a:xfrm>
              <a:custGeom>
                <a:avLst/>
                <a:gdLst/>
                <a:ahLst/>
                <a:cxnLst/>
                <a:rect l="l" t="t" r="r" b="b"/>
                <a:pathLst>
                  <a:path w="24992" h="39714" extrusionOk="0">
                    <a:moveTo>
                      <a:pt x="16985" y="1"/>
                    </a:moveTo>
                    <a:lnTo>
                      <a:pt x="8690" y="719"/>
                    </a:lnTo>
                    <a:lnTo>
                      <a:pt x="8618" y="755"/>
                    </a:lnTo>
                    <a:lnTo>
                      <a:pt x="8367" y="970"/>
                    </a:lnTo>
                    <a:lnTo>
                      <a:pt x="7972" y="1329"/>
                    </a:lnTo>
                    <a:lnTo>
                      <a:pt x="7434" y="1904"/>
                    </a:lnTo>
                    <a:lnTo>
                      <a:pt x="7146" y="2299"/>
                    </a:lnTo>
                    <a:lnTo>
                      <a:pt x="6823" y="2730"/>
                    </a:lnTo>
                    <a:lnTo>
                      <a:pt x="6500" y="3268"/>
                    </a:lnTo>
                    <a:lnTo>
                      <a:pt x="6141" y="3879"/>
                    </a:lnTo>
                    <a:lnTo>
                      <a:pt x="5782" y="4561"/>
                    </a:lnTo>
                    <a:lnTo>
                      <a:pt x="5387" y="5315"/>
                    </a:lnTo>
                    <a:lnTo>
                      <a:pt x="5028" y="6213"/>
                    </a:lnTo>
                    <a:lnTo>
                      <a:pt x="4633" y="7146"/>
                    </a:lnTo>
                    <a:lnTo>
                      <a:pt x="4238" y="8223"/>
                    </a:lnTo>
                    <a:lnTo>
                      <a:pt x="3843" y="9408"/>
                    </a:lnTo>
                    <a:lnTo>
                      <a:pt x="3448" y="10665"/>
                    </a:lnTo>
                    <a:lnTo>
                      <a:pt x="3089" y="12065"/>
                    </a:lnTo>
                    <a:lnTo>
                      <a:pt x="2694" y="13609"/>
                    </a:lnTo>
                    <a:lnTo>
                      <a:pt x="2335" y="15225"/>
                    </a:lnTo>
                    <a:lnTo>
                      <a:pt x="2012" y="17021"/>
                    </a:lnTo>
                    <a:lnTo>
                      <a:pt x="1653" y="18924"/>
                    </a:lnTo>
                    <a:lnTo>
                      <a:pt x="1365" y="20970"/>
                    </a:lnTo>
                    <a:lnTo>
                      <a:pt x="1078" y="23196"/>
                    </a:lnTo>
                    <a:lnTo>
                      <a:pt x="827" y="25530"/>
                    </a:lnTo>
                    <a:lnTo>
                      <a:pt x="575" y="28044"/>
                    </a:lnTo>
                    <a:lnTo>
                      <a:pt x="396" y="30701"/>
                    </a:lnTo>
                    <a:lnTo>
                      <a:pt x="216" y="33538"/>
                    </a:lnTo>
                    <a:lnTo>
                      <a:pt x="73" y="36554"/>
                    </a:lnTo>
                    <a:lnTo>
                      <a:pt x="1" y="39713"/>
                    </a:lnTo>
                    <a:lnTo>
                      <a:pt x="24884" y="39713"/>
                    </a:lnTo>
                    <a:lnTo>
                      <a:pt x="24956" y="38349"/>
                    </a:lnTo>
                    <a:lnTo>
                      <a:pt x="24992" y="36733"/>
                    </a:lnTo>
                    <a:lnTo>
                      <a:pt x="24992" y="34651"/>
                    </a:lnTo>
                    <a:lnTo>
                      <a:pt x="24992" y="32137"/>
                    </a:lnTo>
                    <a:lnTo>
                      <a:pt x="24920" y="29265"/>
                    </a:lnTo>
                    <a:lnTo>
                      <a:pt x="24776" y="26177"/>
                    </a:lnTo>
                    <a:lnTo>
                      <a:pt x="24669" y="24561"/>
                    </a:lnTo>
                    <a:lnTo>
                      <a:pt x="24525" y="22873"/>
                    </a:lnTo>
                    <a:lnTo>
                      <a:pt x="24381" y="21186"/>
                    </a:lnTo>
                    <a:lnTo>
                      <a:pt x="24202" y="19498"/>
                    </a:lnTo>
                    <a:lnTo>
                      <a:pt x="23950" y="17810"/>
                    </a:lnTo>
                    <a:lnTo>
                      <a:pt x="23699" y="16123"/>
                    </a:lnTo>
                    <a:lnTo>
                      <a:pt x="23412" y="14435"/>
                    </a:lnTo>
                    <a:lnTo>
                      <a:pt x="23089" y="12784"/>
                    </a:lnTo>
                    <a:lnTo>
                      <a:pt x="22694" y="11168"/>
                    </a:lnTo>
                    <a:lnTo>
                      <a:pt x="22263" y="9624"/>
                    </a:lnTo>
                    <a:lnTo>
                      <a:pt x="21796" y="8116"/>
                    </a:lnTo>
                    <a:lnTo>
                      <a:pt x="21293" y="6644"/>
                    </a:lnTo>
                    <a:lnTo>
                      <a:pt x="20719" y="5279"/>
                    </a:lnTo>
                    <a:lnTo>
                      <a:pt x="20396" y="4633"/>
                    </a:lnTo>
                    <a:lnTo>
                      <a:pt x="20109" y="4022"/>
                    </a:lnTo>
                    <a:lnTo>
                      <a:pt x="19749" y="3412"/>
                    </a:lnTo>
                    <a:lnTo>
                      <a:pt x="19426" y="2837"/>
                    </a:lnTo>
                    <a:lnTo>
                      <a:pt x="19031" y="2299"/>
                    </a:lnTo>
                    <a:lnTo>
                      <a:pt x="18672" y="1760"/>
                    </a:lnTo>
                    <a:lnTo>
                      <a:pt x="18277" y="1294"/>
                    </a:lnTo>
                    <a:lnTo>
                      <a:pt x="17882" y="827"/>
                    </a:lnTo>
                    <a:lnTo>
                      <a:pt x="17451" y="396"/>
                    </a:lnTo>
                    <a:lnTo>
                      <a:pt x="1698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72"/>
              <p:cNvSpPr/>
              <p:nvPr/>
            </p:nvSpPr>
            <p:spPr>
              <a:xfrm>
                <a:off x="5553438" y="1001652"/>
                <a:ext cx="1043823" cy="953177"/>
              </a:xfrm>
              <a:custGeom>
                <a:avLst/>
                <a:gdLst/>
                <a:ahLst/>
                <a:cxnLst/>
                <a:rect l="l" t="t" r="r" b="b"/>
                <a:pathLst>
                  <a:path w="7865" h="7182" extrusionOk="0">
                    <a:moveTo>
                      <a:pt x="3843" y="0"/>
                    </a:moveTo>
                    <a:lnTo>
                      <a:pt x="3376" y="36"/>
                    </a:lnTo>
                    <a:lnTo>
                      <a:pt x="2945" y="108"/>
                    </a:lnTo>
                    <a:lnTo>
                      <a:pt x="2191" y="288"/>
                    </a:lnTo>
                    <a:lnTo>
                      <a:pt x="1688" y="431"/>
                    </a:lnTo>
                    <a:lnTo>
                      <a:pt x="1473" y="539"/>
                    </a:lnTo>
                    <a:lnTo>
                      <a:pt x="1" y="3088"/>
                    </a:lnTo>
                    <a:lnTo>
                      <a:pt x="109" y="3483"/>
                    </a:lnTo>
                    <a:lnTo>
                      <a:pt x="216" y="3878"/>
                    </a:lnTo>
                    <a:lnTo>
                      <a:pt x="360" y="4237"/>
                    </a:lnTo>
                    <a:lnTo>
                      <a:pt x="503" y="4632"/>
                    </a:lnTo>
                    <a:lnTo>
                      <a:pt x="683" y="4991"/>
                    </a:lnTo>
                    <a:lnTo>
                      <a:pt x="898" y="5314"/>
                    </a:lnTo>
                    <a:lnTo>
                      <a:pt x="1114" y="5638"/>
                    </a:lnTo>
                    <a:lnTo>
                      <a:pt x="1365" y="5961"/>
                    </a:lnTo>
                    <a:lnTo>
                      <a:pt x="1617" y="6212"/>
                    </a:lnTo>
                    <a:lnTo>
                      <a:pt x="1940" y="6463"/>
                    </a:lnTo>
                    <a:lnTo>
                      <a:pt x="2227" y="6679"/>
                    </a:lnTo>
                    <a:lnTo>
                      <a:pt x="2586" y="6858"/>
                    </a:lnTo>
                    <a:lnTo>
                      <a:pt x="2945" y="7002"/>
                    </a:lnTo>
                    <a:lnTo>
                      <a:pt x="3340" y="7110"/>
                    </a:lnTo>
                    <a:lnTo>
                      <a:pt x="3735" y="7182"/>
                    </a:lnTo>
                    <a:lnTo>
                      <a:pt x="4166" y="7182"/>
                    </a:lnTo>
                    <a:lnTo>
                      <a:pt x="4669" y="7146"/>
                    </a:lnTo>
                    <a:lnTo>
                      <a:pt x="5135" y="7038"/>
                    </a:lnTo>
                    <a:lnTo>
                      <a:pt x="5566" y="6894"/>
                    </a:lnTo>
                    <a:lnTo>
                      <a:pt x="5997" y="6679"/>
                    </a:lnTo>
                    <a:lnTo>
                      <a:pt x="6392" y="6463"/>
                    </a:lnTo>
                    <a:lnTo>
                      <a:pt x="6751" y="6176"/>
                    </a:lnTo>
                    <a:lnTo>
                      <a:pt x="7038" y="5817"/>
                    </a:lnTo>
                    <a:lnTo>
                      <a:pt x="7326" y="5458"/>
                    </a:lnTo>
                    <a:lnTo>
                      <a:pt x="7541" y="5099"/>
                    </a:lnTo>
                    <a:lnTo>
                      <a:pt x="7685" y="4668"/>
                    </a:lnTo>
                    <a:lnTo>
                      <a:pt x="7828" y="4237"/>
                    </a:lnTo>
                    <a:lnTo>
                      <a:pt x="7864" y="3770"/>
                    </a:lnTo>
                    <a:lnTo>
                      <a:pt x="7864" y="3304"/>
                    </a:lnTo>
                    <a:lnTo>
                      <a:pt x="7792" y="2837"/>
                    </a:lnTo>
                    <a:lnTo>
                      <a:pt x="7649" y="2334"/>
                    </a:lnTo>
                    <a:lnTo>
                      <a:pt x="7433" y="1867"/>
                    </a:lnTo>
                    <a:lnTo>
                      <a:pt x="7254" y="1580"/>
                    </a:lnTo>
                    <a:lnTo>
                      <a:pt x="7110" y="1329"/>
                    </a:lnTo>
                    <a:lnTo>
                      <a:pt x="6895" y="1113"/>
                    </a:lnTo>
                    <a:lnTo>
                      <a:pt x="6715" y="898"/>
                    </a:lnTo>
                    <a:lnTo>
                      <a:pt x="6500" y="718"/>
                    </a:lnTo>
                    <a:lnTo>
                      <a:pt x="6284" y="575"/>
                    </a:lnTo>
                    <a:lnTo>
                      <a:pt x="5818" y="323"/>
                    </a:lnTo>
                    <a:lnTo>
                      <a:pt x="5315" y="180"/>
                    </a:lnTo>
                    <a:lnTo>
                      <a:pt x="4848" y="72"/>
                    </a:lnTo>
                    <a:lnTo>
                      <a:pt x="43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72"/>
              <p:cNvSpPr/>
              <p:nvPr/>
            </p:nvSpPr>
            <p:spPr>
              <a:xfrm>
                <a:off x="5720265" y="782401"/>
                <a:ext cx="624436" cy="290784"/>
              </a:xfrm>
              <a:custGeom>
                <a:avLst/>
                <a:gdLst/>
                <a:ahLst/>
                <a:cxnLst/>
                <a:rect l="l" t="t" r="r" b="b"/>
                <a:pathLst>
                  <a:path w="4705" h="2191" extrusionOk="0">
                    <a:moveTo>
                      <a:pt x="2597" y="799"/>
                    </a:moveTo>
                    <a:lnTo>
                      <a:pt x="2622" y="898"/>
                    </a:lnTo>
                    <a:lnTo>
                      <a:pt x="2586" y="1006"/>
                    </a:lnTo>
                    <a:lnTo>
                      <a:pt x="2550" y="1114"/>
                    </a:lnTo>
                    <a:lnTo>
                      <a:pt x="2478" y="1185"/>
                    </a:lnTo>
                    <a:lnTo>
                      <a:pt x="2406" y="1257"/>
                    </a:lnTo>
                    <a:lnTo>
                      <a:pt x="2263" y="1221"/>
                    </a:lnTo>
                    <a:lnTo>
                      <a:pt x="2191" y="1185"/>
                    </a:lnTo>
                    <a:lnTo>
                      <a:pt x="2155" y="1078"/>
                    </a:lnTo>
                    <a:lnTo>
                      <a:pt x="2227" y="970"/>
                    </a:lnTo>
                    <a:lnTo>
                      <a:pt x="2299" y="934"/>
                    </a:lnTo>
                    <a:lnTo>
                      <a:pt x="2406" y="862"/>
                    </a:lnTo>
                    <a:lnTo>
                      <a:pt x="2597" y="799"/>
                    </a:lnTo>
                    <a:close/>
                    <a:moveTo>
                      <a:pt x="2227" y="1"/>
                    </a:moveTo>
                    <a:lnTo>
                      <a:pt x="1975" y="36"/>
                    </a:lnTo>
                    <a:lnTo>
                      <a:pt x="1724" y="72"/>
                    </a:lnTo>
                    <a:lnTo>
                      <a:pt x="1509" y="180"/>
                    </a:lnTo>
                    <a:lnTo>
                      <a:pt x="1221" y="360"/>
                    </a:lnTo>
                    <a:lnTo>
                      <a:pt x="1006" y="539"/>
                    </a:lnTo>
                    <a:lnTo>
                      <a:pt x="790" y="755"/>
                    </a:lnTo>
                    <a:lnTo>
                      <a:pt x="575" y="1006"/>
                    </a:lnTo>
                    <a:lnTo>
                      <a:pt x="395" y="1257"/>
                    </a:lnTo>
                    <a:lnTo>
                      <a:pt x="252" y="1509"/>
                    </a:lnTo>
                    <a:lnTo>
                      <a:pt x="1" y="2083"/>
                    </a:lnTo>
                    <a:lnTo>
                      <a:pt x="1" y="2155"/>
                    </a:lnTo>
                    <a:lnTo>
                      <a:pt x="72" y="2191"/>
                    </a:lnTo>
                    <a:lnTo>
                      <a:pt x="144" y="2191"/>
                    </a:lnTo>
                    <a:lnTo>
                      <a:pt x="216" y="2119"/>
                    </a:lnTo>
                    <a:lnTo>
                      <a:pt x="395" y="1760"/>
                    </a:lnTo>
                    <a:lnTo>
                      <a:pt x="611" y="1365"/>
                    </a:lnTo>
                    <a:lnTo>
                      <a:pt x="898" y="1042"/>
                    </a:lnTo>
                    <a:lnTo>
                      <a:pt x="1185" y="755"/>
                    </a:lnTo>
                    <a:lnTo>
                      <a:pt x="1365" y="575"/>
                    </a:lnTo>
                    <a:lnTo>
                      <a:pt x="1580" y="467"/>
                    </a:lnTo>
                    <a:lnTo>
                      <a:pt x="1796" y="360"/>
                    </a:lnTo>
                    <a:lnTo>
                      <a:pt x="2047" y="288"/>
                    </a:lnTo>
                    <a:lnTo>
                      <a:pt x="2155" y="324"/>
                    </a:lnTo>
                    <a:lnTo>
                      <a:pt x="2299" y="324"/>
                    </a:lnTo>
                    <a:lnTo>
                      <a:pt x="2370" y="396"/>
                    </a:lnTo>
                    <a:lnTo>
                      <a:pt x="2478" y="467"/>
                    </a:lnTo>
                    <a:lnTo>
                      <a:pt x="2550" y="539"/>
                    </a:lnTo>
                    <a:lnTo>
                      <a:pt x="2406" y="575"/>
                    </a:lnTo>
                    <a:lnTo>
                      <a:pt x="2191" y="647"/>
                    </a:lnTo>
                    <a:lnTo>
                      <a:pt x="1975" y="791"/>
                    </a:lnTo>
                    <a:lnTo>
                      <a:pt x="1904" y="862"/>
                    </a:lnTo>
                    <a:lnTo>
                      <a:pt x="1832" y="934"/>
                    </a:lnTo>
                    <a:lnTo>
                      <a:pt x="1832" y="1042"/>
                    </a:lnTo>
                    <a:lnTo>
                      <a:pt x="1832" y="1185"/>
                    </a:lnTo>
                    <a:lnTo>
                      <a:pt x="1832" y="1293"/>
                    </a:lnTo>
                    <a:lnTo>
                      <a:pt x="1904" y="1365"/>
                    </a:lnTo>
                    <a:lnTo>
                      <a:pt x="1975" y="1437"/>
                    </a:lnTo>
                    <a:lnTo>
                      <a:pt x="2047" y="1509"/>
                    </a:lnTo>
                    <a:lnTo>
                      <a:pt x="2263" y="1580"/>
                    </a:lnTo>
                    <a:lnTo>
                      <a:pt x="2370" y="1616"/>
                    </a:lnTo>
                    <a:lnTo>
                      <a:pt x="2478" y="1580"/>
                    </a:lnTo>
                    <a:lnTo>
                      <a:pt x="2586" y="1545"/>
                    </a:lnTo>
                    <a:lnTo>
                      <a:pt x="2693" y="1473"/>
                    </a:lnTo>
                    <a:lnTo>
                      <a:pt x="2765" y="1401"/>
                    </a:lnTo>
                    <a:lnTo>
                      <a:pt x="2837" y="1293"/>
                    </a:lnTo>
                    <a:lnTo>
                      <a:pt x="2909" y="1078"/>
                    </a:lnTo>
                    <a:lnTo>
                      <a:pt x="2945" y="862"/>
                    </a:lnTo>
                    <a:lnTo>
                      <a:pt x="2935" y="791"/>
                    </a:lnTo>
                    <a:lnTo>
                      <a:pt x="3591" y="791"/>
                    </a:lnTo>
                    <a:lnTo>
                      <a:pt x="3843" y="862"/>
                    </a:lnTo>
                    <a:lnTo>
                      <a:pt x="4058" y="934"/>
                    </a:lnTo>
                    <a:lnTo>
                      <a:pt x="4237" y="1078"/>
                    </a:lnTo>
                    <a:lnTo>
                      <a:pt x="4309" y="1150"/>
                    </a:lnTo>
                    <a:lnTo>
                      <a:pt x="4345" y="1257"/>
                    </a:lnTo>
                    <a:lnTo>
                      <a:pt x="4345" y="1401"/>
                    </a:lnTo>
                    <a:lnTo>
                      <a:pt x="4345" y="1545"/>
                    </a:lnTo>
                    <a:lnTo>
                      <a:pt x="4273" y="1832"/>
                    </a:lnTo>
                    <a:lnTo>
                      <a:pt x="4309" y="1904"/>
                    </a:lnTo>
                    <a:lnTo>
                      <a:pt x="4345" y="1975"/>
                    </a:lnTo>
                    <a:lnTo>
                      <a:pt x="4453" y="1975"/>
                    </a:lnTo>
                    <a:lnTo>
                      <a:pt x="4525" y="1904"/>
                    </a:lnTo>
                    <a:lnTo>
                      <a:pt x="4632" y="1688"/>
                    </a:lnTo>
                    <a:lnTo>
                      <a:pt x="4704" y="1401"/>
                    </a:lnTo>
                    <a:lnTo>
                      <a:pt x="4704" y="1293"/>
                    </a:lnTo>
                    <a:lnTo>
                      <a:pt x="4668" y="1150"/>
                    </a:lnTo>
                    <a:lnTo>
                      <a:pt x="4597" y="1042"/>
                    </a:lnTo>
                    <a:lnTo>
                      <a:pt x="4525" y="934"/>
                    </a:lnTo>
                    <a:lnTo>
                      <a:pt x="4345" y="719"/>
                    </a:lnTo>
                    <a:lnTo>
                      <a:pt x="4094" y="611"/>
                    </a:lnTo>
                    <a:lnTo>
                      <a:pt x="3843" y="539"/>
                    </a:lnTo>
                    <a:lnTo>
                      <a:pt x="3591" y="467"/>
                    </a:lnTo>
                    <a:lnTo>
                      <a:pt x="2981" y="467"/>
                    </a:lnTo>
                    <a:lnTo>
                      <a:pt x="2866" y="482"/>
                    </a:lnTo>
                    <a:lnTo>
                      <a:pt x="2866" y="482"/>
                    </a:lnTo>
                    <a:lnTo>
                      <a:pt x="2837" y="396"/>
                    </a:lnTo>
                    <a:lnTo>
                      <a:pt x="2658" y="216"/>
                    </a:lnTo>
                    <a:lnTo>
                      <a:pt x="2478" y="72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72"/>
              <p:cNvSpPr/>
              <p:nvPr/>
            </p:nvSpPr>
            <p:spPr>
              <a:xfrm>
                <a:off x="3993301" y="317226"/>
                <a:ext cx="576790" cy="295562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2227" extrusionOk="0">
                    <a:moveTo>
                      <a:pt x="1258" y="1221"/>
                    </a:moveTo>
                    <a:lnTo>
                      <a:pt x="1509" y="1293"/>
                    </a:lnTo>
                    <a:lnTo>
                      <a:pt x="1617" y="1329"/>
                    </a:lnTo>
                    <a:lnTo>
                      <a:pt x="1689" y="1401"/>
                    </a:lnTo>
                    <a:lnTo>
                      <a:pt x="1724" y="1473"/>
                    </a:lnTo>
                    <a:lnTo>
                      <a:pt x="1689" y="1544"/>
                    </a:lnTo>
                    <a:lnTo>
                      <a:pt x="1653" y="1580"/>
                    </a:lnTo>
                    <a:lnTo>
                      <a:pt x="1545" y="1652"/>
                    </a:lnTo>
                    <a:lnTo>
                      <a:pt x="1294" y="1652"/>
                    </a:lnTo>
                    <a:lnTo>
                      <a:pt x="1150" y="1616"/>
                    </a:lnTo>
                    <a:lnTo>
                      <a:pt x="970" y="1509"/>
                    </a:lnTo>
                    <a:lnTo>
                      <a:pt x="863" y="1473"/>
                    </a:lnTo>
                    <a:lnTo>
                      <a:pt x="827" y="1365"/>
                    </a:lnTo>
                    <a:lnTo>
                      <a:pt x="827" y="1257"/>
                    </a:lnTo>
                    <a:lnTo>
                      <a:pt x="1042" y="1221"/>
                    </a:lnTo>
                    <a:close/>
                    <a:moveTo>
                      <a:pt x="2048" y="0"/>
                    </a:moveTo>
                    <a:lnTo>
                      <a:pt x="1796" y="72"/>
                    </a:lnTo>
                    <a:lnTo>
                      <a:pt x="1509" y="144"/>
                    </a:lnTo>
                    <a:lnTo>
                      <a:pt x="1258" y="252"/>
                    </a:lnTo>
                    <a:lnTo>
                      <a:pt x="1042" y="395"/>
                    </a:lnTo>
                    <a:lnTo>
                      <a:pt x="827" y="575"/>
                    </a:lnTo>
                    <a:lnTo>
                      <a:pt x="683" y="790"/>
                    </a:lnTo>
                    <a:lnTo>
                      <a:pt x="575" y="970"/>
                    </a:lnTo>
                    <a:lnTo>
                      <a:pt x="563" y="1015"/>
                    </a:lnTo>
                    <a:lnTo>
                      <a:pt x="563" y="1015"/>
                    </a:lnTo>
                    <a:lnTo>
                      <a:pt x="324" y="1185"/>
                    </a:lnTo>
                    <a:lnTo>
                      <a:pt x="145" y="1401"/>
                    </a:lnTo>
                    <a:lnTo>
                      <a:pt x="37" y="1616"/>
                    </a:lnTo>
                    <a:lnTo>
                      <a:pt x="1" y="1868"/>
                    </a:lnTo>
                    <a:lnTo>
                      <a:pt x="1" y="2155"/>
                    </a:lnTo>
                    <a:lnTo>
                      <a:pt x="73" y="2227"/>
                    </a:lnTo>
                    <a:lnTo>
                      <a:pt x="109" y="2227"/>
                    </a:lnTo>
                    <a:lnTo>
                      <a:pt x="181" y="2191"/>
                    </a:lnTo>
                    <a:lnTo>
                      <a:pt x="216" y="2119"/>
                    </a:lnTo>
                    <a:lnTo>
                      <a:pt x="252" y="1904"/>
                    </a:lnTo>
                    <a:lnTo>
                      <a:pt x="324" y="1688"/>
                    </a:lnTo>
                    <a:lnTo>
                      <a:pt x="432" y="1473"/>
                    </a:lnTo>
                    <a:lnTo>
                      <a:pt x="532" y="1392"/>
                    </a:lnTo>
                    <a:lnTo>
                      <a:pt x="532" y="1392"/>
                    </a:lnTo>
                    <a:lnTo>
                      <a:pt x="540" y="1437"/>
                    </a:lnTo>
                    <a:lnTo>
                      <a:pt x="575" y="1544"/>
                    </a:lnTo>
                    <a:lnTo>
                      <a:pt x="611" y="1652"/>
                    </a:lnTo>
                    <a:lnTo>
                      <a:pt x="791" y="1796"/>
                    </a:lnTo>
                    <a:lnTo>
                      <a:pt x="1006" y="1904"/>
                    </a:lnTo>
                    <a:lnTo>
                      <a:pt x="1258" y="1975"/>
                    </a:lnTo>
                    <a:lnTo>
                      <a:pt x="1509" y="1975"/>
                    </a:lnTo>
                    <a:lnTo>
                      <a:pt x="1689" y="1939"/>
                    </a:lnTo>
                    <a:lnTo>
                      <a:pt x="1868" y="1796"/>
                    </a:lnTo>
                    <a:lnTo>
                      <a:pt x="1976" y="1652"/>
                    </a:lnTo>
                    <a:lnTo>
                      <a:pt x="2012" y="1544"/>
                    </a:lnTo>
                    <a:lnTo>
                      <a:pt x="2012" y="1437"/>
                    </a:lnTo>
                    <a:lnTo>
                      <a:pt x="1976" y="1329"/>
                    </a:lnTo>
                    <a:lnTo>
                      <a:pt x="1940" y="1257"/>
                    </a:lnTo>
                    <a:lnTo>
                      <a:pt x="1868" y="1149"/>
                    </a:lnTo>
                    <a:lnTo>
                      <a:pt x="1796" y="1114"/>
                    </a:lnTo>
                    <a:lnTo>
                      <a:pt x="1581" y="1006"/>
                    </a:lnTo>
                    <a:lnTo>
                      <a:pt x="1401" y="934"/>
                    </a:lnTo>
                    <a:lnTo>
                      <a:pt x="1114" y="898"/>
                    </a:lnTo>
                    <a:lnTo>
                      <a:pt x="907" y="924"/>
                    </a:lnTo>
                    <a:lnTo>
                      <a:pt x="907" y="924"/>
                    </a:lnTo>
                    <a:lnTo>
                      <a:pt x="1042" y="755"/>
                    </a:lnTo>
                    <a:lnTo>
                      <a:pt x="1222" y="611"/>
                    </a:lnTo>
                    <a:lnTo>
                      <a:pt x="1401" y="467"/>
                    </a:lnTo>
                    <a:lnTo>
                      <a:pt x="1617" y="395"/>
                    </a:lnTo>
                    <a:lnTo>
                      <a:pt x="1868" y="324"/>
                    </a:lnTo>
                    <a:lnTo>
                      <a:pt x="2084" y="288"/>
                    </a:lnTo>
                    <a:lnTo>
                      <a:pt x="2550" y="252"/>
                    </a:lnTo>
                    <a:lnTo>
                      <a:pt x="2766" y="252"/>
                    </a:lnTo>
                    <a:lnTo>
                      <a:pt x="3017" y="288"/>
                    </a:lnTo>
                    <a:lnTo>
                      <a:pt x="3233" y="360"/>
                    </a:lnTo>
                    <a:lnTo>
                      <a:pt x="3448" y="431"/>
                    </a:lnTo>
                    <a:lnTo>
                      <a:pt x="3628" y="539"/>
                    </a:lnTo>
                    <a:lnTo>
                      <a:pt x="3807" y="683"/>
                    </a:lnTo>
                    <a:lnTo>
                      <a:pt x="3987" y="826"/>
                    </a:lnTo>
                    <a:lnTo>
                      <a:pt x="4130" y="1006"/>
                    </a:lnTo>
                    <a:lnTo>
                      <a:pt x="4166" y="1042"/>
                    </a:lnTo>
                    <a:lnTo>
                      <a:pt x="4310" y="1042"/>
                    </a:lnTo>
                    <a:lnTo>
                      <a:pt x="4346" y="970"/>
                    </a:lnTo>
                    <a:lnTo>
                      <a:pt x="4346" y="934"/>
                    </a:lnTo>
                    <a:lnTo>
                      <a:pt x="4346" y="862"/>
                    </a:lnTo>
                    <a:lnTo>
                      <a:pt x="4166" y="683"/>
                    </a:lnTo>
                    <a:lnTo>
                      <a:pt x="3987" y="503"/>
                    </a:lnTo>
                    <a:lnTo>
                      <a:pt x="3771" y="360"/>
                    </a:lnTo>
                    <a:lnTo>
                      <a:pt x="3556" y="252"/>
                    </a:lnTo>
                    <a:lnTo>
                      <a:pt x="3340" y="144"/>
                    </a:lnTo>
                    <a:lnTo>
                      <a:pt x="3089" y="72"/>
                    </a:lnTo>
                    <a:lnTo>
                      <a:pt x="28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72"/>
              <p:cNvSpPr/>
              <p:nvPr/>
            </p:nvSpPr>
            <p:spPr>
              <a:xfrm flipH="1">
                <a:off x="3967094" y="2132953"/>
                <a:ext cx="1043806" cy="1358959"/>
              </a:xfrm>
              <a:custGeom>
                <a:avLst/>
                <a:gdLst/>
                <a:ahLst/>
                <a:cxnLst/>
                <a:rect l="l" t="t" r="r" b="b"/>
                <a:pathLst>
                  <a:path w="9157" h="11922" extrusionOk="0">
                    <a:moveTo>
                      <a:pt x="2945" y="0"/>
                    </a:moveTo>
                    <a:lnTo>
                      <a:pt x="2406" y="36"/>
                    </a:lnTo>
                    <a:lnTo>
                      <a:pt x="1832" y="144"/>
                    </a:lnTo>
                    <a:lnTo>
                      <a:pt x="1257" y="359"/>
                    </a:lnTo>
                    <a:lnTo>
                      <a:pt x="647" y="611"/>
                    </a:lnTo>
                    <a:lnTo>
                      <a:pt x="0" y="970"/>
                    </a:lnTo>
                    <a:lnTo>
                      <a:pt x="1329" y="8259"/>
                    </a:lnTo>
                    <a:lnTo>
                      <a:pt x="2011" y="9300"/>
                    </a:lnTo>
                    <a:lnTo>
                      <a:pt x="2801" y="10485"/>
                    </a:lnTo>
                    <a:lnTo>
                      <a:pt x="3807" y="11921"/>
                    </a:lnTo>
                    <a:lnTo>
                      <a:pt x="5135" y="10162"/>
                    </a:lnTo>
                    <a:lnTo>
                      <a:pt x="6428" y="8366"/>
                    </a:lnTo>
                    <a:lnTo>
                      <a:pt x="7792" y="6607"/>
                    </a:lnTo>
                    <a:lnTo>
                      <a:pt x="9157" y="4884"/>
                    </a:lnTo>
                    <a:lnTo>
                      <a:pt x="8510" y="4022"/>
                    </a:lnTo>
                    <a:lnTo>
                      <a:pt x="7864" y="3268"/>
                    </a:lnTo>
                    <a:lnTo>
                      <a:pt x="7289" y="2586"/>
                    </a:lnTo>
                    <a:lnTo>
                      <a:pt x="6715" y="2011"/>
                    </a:lnTo>
                    <a:lnTo>
                      <a:pt x="6140" y="1472"/>
                    </a:lnTo>
                    <a:lnTo>
                      <a:pt x="5602" y="1042"/>
                    </a:lnTo>
                    <a:lnTo>
                      <a:pt x="5063" y="647"/>
                    </a:lnTo>
                    <a:lnTo>
                      <a:pt x="4525" y="359"/>
                    </a:lnTo>
                    <a:lnTo>
                      <a:pt x="4022" y="180"/>
                    </a:lnTo>
                    <a:lnTo>
                      <a:pt x="3483" y="36"/>
                    </a:lnTo>
                    <a:lnTo>
                      <a:pt x="294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3" name="Google Shape;2253;p72"/>
            <p:cNvGrpSpPr/>
            <p:nvPr/>
          </p:nvGrpSpPr>
          <p:grpSpPr>
            <a:xfrm rot="1295378" flipH="1">
              <a:off x="7104663" y="3000134"/>
              <a:ext cx="1756663" cy="3221041"/>
              <a:chOff x="1508136" y="3287473"/>
              <a:chExt cx="537929" cy="986353"/>
            </a:xfrm>
          </p:grpSpPr>
          <p:sp>
            <p:nvSpPr>
              <p:cNvPr id="2254" name="Google Shape;2254;p72"/>
              <p:cNvSpPr/>
              <p:nvPr/>
            </p:nvSpPr>
            <p:spPr>
              <a:xfrm>
                <a:off x="1508136" y="3322911"/>
                <a:ext cx="507811" cy="950916"/>
              </a:xfrm>
              <a:custGeom>
                <a:avLst/>
                <a:gdLst/>
                <a:ahLst/>
                <a:cxnLst/>
                <a:rect l="l" t="t" r="r" b="b"/>
                <a:pathLst>
                  <a:path w="21150" h="39605" extrusionOk="0">
                    <a:moveTo>
                      <a:pt x="17954" y="0"/>
                    </a:moveTo>
                    <a:lnTo>
                      <a:pt x="17595" y="36"/>
                    </a:lnTo>
                    <a:lnTo>
                      <a:pt x="17200" y="108"/>
                    </a:lnTo>
                    <a:lnTo>
                      <a:pt x="16769" y="252"/>
                    </a:lnTo>
                    <a:lnTo>
                      <a:pt x="16338" y="431"/>
                    </a:lnTo>
                    <a:lnTo>
                      <a:pt x="15907" y="647"/>
                    </a:lnTo>
                    <a:lnTo>
                      <a:pt x="15476" y="934"/>
                    </a:lnTo>
                    <a:lnTo>
                      <a:pt x="15010" y="1257"/>
                    </a:lnTo>
                    <a:lnTo>
                      <a:pt x="14579" y="1688"/>
                    </a:lnTo>
                    <a:lnTo>
                      <a:pt x="14112" y="2155"/>
                    </a:lnTo>
                    <a:lnTo>
                      <a:pt x="13645" y="2693"/>
                    </a:lnTo>
                    <a:lnTo>
                      <a:pt x="13178" y="3339"/>
                    </a:lnTo>
                    <a:lnTo>
                      <a:pt x="12712" y="4022"/>
                    </a:lnTo>
                    <a:lnTo>
                      <a:pt x="12245" y="4848"/>
                    </a:lnTo>
                    <a:lnTo>
                      <a:pt x="11778" y="5709"/>
                    </a:lnTo>
                    <a:lnTo>
                      <a:pt x="11311" y="6715"/>
                    </a:lnTo>
                    <a:lnTo>
                      <a:pt x="10880" y="7792"/>
                    </a:lnTo>
                    <a:lnTo>
                      <a:pt x="10414" y="8977"/>
                    </a:lnTo>
                    <a:lnTo>
                      <a:pt x="9803" y="10593"/>
                    </a:lnTo>
                    <a:lnTo>
                      <a:pt x="9193" y="12208"/>
                    </a:lnTo>
                    <a:lnTo>
                      <a:pt x="8546" y="13752"/>
                    </a:lnTo>
                    <a:lnTo>
                      <a:pt x="7864" y="15296"/>
                    </a:lnTo>
                    <a:lnTo>
                      <a:pt x="6572" y="18241"/>
                    </a:lnTo>
                    <a:lnTo>
                      <a:pt x="5279" y="21005"/>
                    </a:lnTo>
                    <a:lnTo>
                      <a:pt x="2945" y="25889"/>
                    </a:lnTo>
                    <a:lnTo>
                      <a:pt x="2011" y="27971"/>
                    </a:lnTo>
                    <a:lnTo>
                      <a:pt x="1617" y="28905"/>
                    </a:lnTo>
                    <a:lnTo>
                      <a:pt x="1293" y="29803"/>
                    </a:lnTo>
                    <a:lnTo>
                      <a:pt x="1" y="33321"/>
                    </a:lnTo>
                    <a:lnTo>
                      <a:pt x="5566" y="36122"/>
                    </a:lnTo>
                    <a:lnTo>
                      <a:pt x="5423" y="36661"/>
                    </a:lnTo>
                    <a:lnTo>
                      <a:pt x="5315" y="37199"/>
                    </a:lnTo>
                    <a:lnTo>
                      <a:pt x="5171" y="37810"/>
                    </a:lnTo>
                    <a:lnTo>
                      <a:pt x="5099" y="38456"/>
                    </a:lnTo>
                    <a:lnTo>
                      <a:pt x="5099" y="38743"/>
                    </a:lnTo>
                    <a:lnTo>
                      <a:pt x="5099" y="38995"/>
                    </a:lnTo>
                    <a:lnTo>
                      <a:pt x="5171" y="39246"/>
                    </a:lnTo>
                    <a:lnTo>
                      <a:pt x="5207" y="39425"/>
                    </a:lnTo>
                    <a:lnTo>
                      <a:pt x="5315" y="39569"/>
                    </a:lnTo>
                    <a:lnTo>
                      <a:pt x="5458" y="39605"/>
                    </a:lnTo>
                    <a:lnTo>
                      <a:pt x="5530" y="39605"/>
                    </a:lnTo>
                    <a:lnTo>
                      <a:pt x="5602" y="39533"/>
                    </a:lnTo>
                    <a:lnTo>
                      <a:pt x="5782" y="39210"/>
                    </a:lnTo>
                    <a:lnTo>
                      <a:pt x="6069" y="38671"/>
                    </a:lnTo>
                    <a:lnTo>
                      <a:pt x="6428" y="37917"/>
                    </a:lnTo>
                    <a:lnTo>
                      <a:pt x="7326" y="35943"/>
                    </a:lnTo>
                    <a:lnTo>
                      <a:pt x="8403" y="33357"/>
                    </a:lnTo>
                    <a:lnTo>
                      <a:pt x="10270" y="28833"/>
                    </a:lnTo>
                    <a:lnTo>
                      <a:pt x="12317" y="23698"/>
                    </a:lnTo>
                    <a:lnTo>
                      <a:pt x="14435" y="18312"/>
                    </a:lnTo>
                    <a:lnTo>
                      <a:pt x="16482" y="13106"/>
                    </a:lnTo>
                    <a:lnTo>
                      <a:pt x="19821" y="4560"/>
                    </a:lnTo>
                    <a:lnTo>
                      <a:pt x="21150" y="1041"/>
                    </a:lnTo>
                    <a:lnTo>
                      <a:pt x="20898" y="826"/>
                    </a:lnTo>
                    <a:lnTo>
                      <a:pt x="20575" y="647"/>
                    </a:lnTo>
                    <a:lnTo>
                      <a:pt x="20144" y="395"/>
                    </a:lnTo>
                    <a:lnTo>
                      <a:pt x="19642" y="216"/>
                    </a:lnTo>
                    <a:lnTo>
                      <a:pt x="19354" y="108"/>
                    </a:lnTo>
                    <a:lnTo>
                      <a:pt x="19031" y="36"/>
                    </a:lnTo>
                    <a:lnTo>
                      <a:pt x="18672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72"/>
              <p:cNvSpPr/>
              <p:nvPr/>
            </p:nvSpPr>
            <p:spPr>
              <a:xfrm>
                <a:off x="1733257" y="3287473"/>
                <a:ext cx="312807" cy="362675"/>
              </a:xfrm>
              <a:custGeom>
                <a:avLst/>
                <a:gdLst/>
                <a:ahLst/>
                <a:cxnLst/>
                <a:rect l="l" t="t" r="r" b="b"/>
                <a:pathLst>
                  <a:path w="11455" h="14507" extrusionOk="0">
                    <a:moveTo>
                      <a:pt x="8259" y="0"/>
                    </a:moveTo>
                    <a:lnTo>
                      <a:pt x="7900" y="36"/>
                    </a:lnTo>
                    <a:lnTo>
                      <a:pt x="7505" y="108"/>
                    </a:lnTo>
                    <a:lnTo>
                      <a:pt x="7074" y="252"/>
                    </a:lnTo>
                    <a:lnTo>
                      <a:pt x="6643" y="431"/>
                    </a:lnTo>
                    <a:lnTo>
                      <a:pt x="6212" y="647"/>
                    </a:lnTo>
                    <a:lnTo>
                      <a:pt x="5781" y="934"/>
                    </a:lnTo>
                    <a:lnTo>
                      <a:pt x="5315" y="1257"/>
                    </a:lnTo>
                    <a:lnTo>
                      <a:pt x="4884" y="1688"/>
                    </a:lnTo>
                    <a:lnTo>
                      <a:pt x="4417" y="2155"/>
                    </a:lnTo>
                    <a:lnTo>
                      <a:pt x="3950" y="2693"/>
                    </a:lnTo>
                    <a:lnTo>
                      <a:pt x="3483" y="3339"/>
                    </a:lnTo>
                    <a:lnTo>
                      <a:pt x="3017" y="4022"/>
                    </a:lnTo>
                    <a:lnTo>
                      <a:pt x="2550" y="4848"/>
                    </a:lnTo>
                    <a:lnTo>
                      <a:pt x="2083" y="5709"/>
                    </a:lnTo>
                    <a:lnTo>
                      <a:pt x="1616" y="6715"/>
                    </a:lnTo>
                    <a:lnTo>
                      <a:pt x="1185" y="7792"/>
                    </a:lnTo>
                    <a:lnTo>
                      <a:pt x="719" y="8977"/>
                    </a:lnTo>
                    <a:lnTo>
                      <a:pt x="0" y="10844"/>
                    </a:lnTo>
                    <a:lnTo>
                      <a:pt x="1580" y="11742"/>
                    </a:lnTo>
                    <a:lnTo>
                      <a:pt x="3124" y="12675"/>
                    </a:lnTo>
                    <a:lnTo>
                      <a:pt x="6248" y="14506"/>
                    </a:lnTo>
                    <a:lnTo>
                      <a:pt x="9947" y="5027"/>
                    </a:lnTo>
                    <a:lnTo>
                      <a:pt x="11455" y="1041"/>
                    </a:lnTo>
                    <a:lnTo>
                      <a:pt x="11203" y="826"/>
                    </a:lnTo>
                    <a:lnTo>
                      <a:pt x="10880" y="647"/>
                    </a:lnTo>
                    <a:lnTo>
                      <a:pt x="10449" y="395"/>
                    </a:lnTo>
                    <a:lnTo>
                      <a:pt x="9947" y="216"/>
                    </a:lnTo>
                    <a:lnTo>
                      <a:pt x="9659" y="108"/>
                    </a:lnTo>
                    <a:lnTo>
                      <a:pt x="9336" y="36"/>
                    </a:lnTo>
                    <a:lnTo>
                      <a:pt x="897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24A93B3-8868-90A1-10AA-C9708079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232" y="1458113"/>
            <a:ext cx="5095853" cy="572700"/>
          </a:xfrm>
        </p:spPr>
        <p:txBody>
          <a:bodyPr/>
          <a:lstStyle/>
          <a:p>
            <a:r>
              <a:rPr lang="en-IN" sz="8000" dirty="0"/>
              <a:t>Thanks!</a:t>
            </a:r>
            <a:br>
              <a:rPr lang="en-IN" dirty="0"/>
            </a:br>
            <a:endParaRPr lang="en-IN" dirty="0"/>
          </a:p>
        </p:txBody>
      </p:sp>
      <p:sp>
        <p:nvSpPr>
          <p:cNvPr id="2344" name="Google Shape;2344;p77"/>
          <p:cNvSpPr/>
          <p:nvPr/>
        </p:nvSpPr>
        <p:spPr>
          <a:xfrm rot="20739929">
            <a:off x="4563522" y="1196426"/>
            <a:ext cx="1068504" cy="687322"/>
          </a:xfrm>
          <a:custGeom>
            <a:avLst/>
            <a:gdLst/>
            <a:ahLst/>
            <a:cxnLst/>
            <a:rect l="l" t="t" r="r" b="b"/>
            <a:pathLst>
              <a:path w="20432" h="13143" extrusionOk="0">
                <a:moveTo>
                  <a:pt x="3699" y="1"/>
                </a:moveTo>
                <a:lnTo>
                  <a:pt x="3304" y="37"/>
                </a:lnTo>
                <a:lnTo>
                  <a:pt x="2945" y="73"/>
                </a:lnTo>
                <a:lnTo>
                  <a:pt x="2586" y="180"/>
                </a:lnTo>
                <a:lnTo>
                  <a:pt x="2262" y="288"/>
                </a:lnTo>
                <a:lnTo>
                  <a:pt x="1939" y="468"/>
                </a:lnTo>
                <a:lnTo>
                  <a:pt x="1616" y="647"/>
                </a:lnTo>
                <a:lnTo>
                  <a:pt x="1329" y="863"/>
                </a:lnTo>
                <a:lnTo>
                  <a:pt x="1078" y="1078"/>
                </a:lnTo>
                <a:lnTo>
                  <a:pt x="826" y="1365"/>
                </a:lnTo>
                <a:lnTo>
                  <a:pt x="611" y="1653"/>
                </a:lnTo>
                <a:lnTo>
                  <a:pt x="431" y="1940"/>
                </a:lnTo>
                <a:lnTo>
                  <a:pt x="288" y="2263"/>
                </a:lnTo>
                <a:lnTo>
                  <a:pt x="144" y="2622"/>
                </a:lnTo>
                <a:lnTo>
                  <a:pt x="72" y="2981"/>
                </a:lnTo>
                <a:lnTo>
                  <a:pt x="0" y="3340"/>
                </a:lnTo>
                <a:lnTo>
                  <a:pt x="0" y="3699"/>
                </a:lnTo>
                <a:lnTo>
                  <a:pt x="0" y="9444"/>
                </a:lnTo>
                <a:lnTo>
                  <a:pt x="0" y="9803"/>
                </a:lnTo>
                <a:lnTo>
                  <a:pt x="72" y="10162"/>
                </a:lnTo>
                <a:lnTo>
                  <a:pt x="144" y="10521"/>
                </a:lnTo>
                <a:lnTo>
                  <a:pt x="288" y="10880"/>
                </a:lnTo>
                <a:lnTo>
                  <a:pt x="431" y="11204"/>
                </a:lnTo>
                <a:lnTo>
                  <a:pt x="611" y="11491"/>
                </a:lnTo>
                <a:lnTo>
                  <a:pt x="826" y="11778"/>
                </a:lnTo>
                <a:lnTo>
                  <a:pt x="1078" y="12065"/>
                </a:lnTo>
                <a:lnTo>
                  <a:pt x="1329" y="12281"/>
                </a:lnTo>
                <a:lnTo>
                  <a:pt x="1616" y="12496"/>
                </a:lnTo>
                <a:lnTo>
                  <a:pt x="1939" y="12676"/>
                </a:lnTo>
                <a:lnTo>
                  <a:pt x="2262" y="12855"/>
                </a:lnTo>
                <a:lnTo>
                  <a:pt x="2586" y="12963"/>
                </a:lnTo>
                <a:lnTo>
                  <a:pt x="2945" y="13071"/>
                </a:lnTo>
                <a:lnTo>
                  <a:pt x="3304" y="13107"/>
                </a:lnTo>
                <a:lnTo>
                  <a:pt x="3699" y="13143"/>
                </a:lnTo>
                <a:lnTo>
                  <a:pt x="16733" y="13143"/>
                </a:lnTo>
                <a:lnTo>
                  <a:pt x="17092" y="13107"/>
                </a:lnTo>
                <a:lnTo>
                  <a:pt x="17487" y="13071"/>
                </a:lnTo>
                <a:lnTo>
                  <a:pt x="17846" y="12963"/>
                </a:lnTo>
                <a:lnTo>
                  <a:pt x="18169" y="12855"/>
                </a:lnTo>
                <a:lnTo>
                  <a:pt x="18492" y="12676"/>
                </a:lnTo>
                <a:lnTo>
                  <a:pt x="18815" y="12496"/>
                </a:lnTo>
                <a:lnTo>
                  <a:pt x="19067" y="12281"/>
                </a:lnTo>
                <a:lnTo>
                  <a:pt x="19354" y="12065"/>
                </a:lnTo>
                <a:lnTo>
                  <a:pt x="19569" y="11778"/>
                </a:lnTo>
                <a:lnTo>
                  <a:pt x="19785" y="11491"/>
                </a:lnTo>
                <a:lnTo>
                  <a:pt x="20000" y="11204"/>
                </a:lnTo>
                <a:lnTo>
                  <a:pt x="20144" y="10880"/>
                </a:lnTo>
                <a:lnTo>
                  <a:pt x="20252" y="10521"/>
                </a:lnTo>
                <a:lnTo>
                  <a:pt x="20359" y="10162"/>
                </a:lnTo>
                <a:lnTo>
                  <a:pt x="20395" y="9803"/>
                </a:lnTo>
                <a:lnTo>
                  <a:pt x="20431" y="9444"/>
                </a:lnTo>
                <a:lnTo>
                  <a:pt x="20431" y="3699"/>
                </a:lnTo>
                <a:lnTo>
                  <a:pt x="20395" y="3340"/>
                </a:lnTo>
                <a:lnTo>
                  <a:pt x="20359" y="2981"/>
                </a:lnTo>
                <a:lnTo>
                  <a:pt x="20252" y="2622"/>
                </a:lnTo>
                <a:lnTo>
                  <a:pt x="20144" y="2263"/>
                </a:lnTo>
                <a:lnTo>
                  <a:pt x="20000" y="1940"/>
                </a:lnTo>
                <a:lnTo>
                  <a:pt x="19785" y="1653"/>
                </a:lnTo>
                <a:lnTo>
                  <a:pt x="19569" y="1365"/>
                </a:lnTo>
                <a:lnTo>
                  <a:pt x="19354" y="1078"/>
                </a:lnTo>
                <a:lnTo>
                  <a:pt x="19067" y="863"/>
                </a:lnTo>
                <a:lnTo>
                  <a:pt x="18815" y="647"/>
                </a:lnTo>
                <a:lnTo>
                  <a:pt x="18492" y="468"/>
                </a:lnTo>
                <a:lnTo>
                  <a:pt x="18169" y="288"/>
                </a:lnTo>
                <a:lnTo>
                  <a:pt x="17846" y="180"/>
                </a:lnTo>
                <a:lnTo>
                  <a:pt x="17487" y="73"/>
                </a:lnTo>
                <a:lnTo>
                  <a:pt x="17092" y="37"/>
                </a:lnTo>
                <a:lnTo>
                  <a:pt x="1673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2"/>
                </a:solidFill>
                <a:latin typeface="Ranchers"/>
                <a:ea typeface="Ranchers"/>
                <a:cs typeface="Ranchers"/>
                <a:sym typeface="Ranchers"/>
              </a:rPr>
              <a:t>Hi!</a:t>
            </a:r>
            <a:endParaRPr sz="900" dirty="0">
              <a:solidFill>
                <a:schemeClr val="dk2"/>
              </a:solidFill>
            </a:endParaRPr>
          </a:p>
        </p:txBody>
      </p:sp>
      <p:grpSp>
        <p:nvGrpSpPr>
          <p:cNvPr id="2349" name="Google Shape;2349;p77"/>
          <p:cNvGrpSpPr/>
          <p:nvPr/>
        </p:nvGrpSpPr>
        <p:grpSpPr>
          <a:xfrm>
            <a:off x="2395420" y="2711119"/>
            <a:ext cx="2839108" cy="2969156"/>
            <a:chOff x="4845907" y="857998"/>
            <a:chExt cx="4063954" cy="4529571"/>
          </a:xfrm>
        </p:grpSpPr>
        <p:sp>
          <p:nvSpPr>
            <p:cNvPr id="2350" name="Google Shape;2350;p77"/>
            <p:cNvSpPr/>
            <p:nvPr/>
          </p:nvSpPr>
          <p:spPr>
            <a:xfrm flipH="1">
              <a:off x="4960050" y="1143522"/>
              <a:ext cx="2244616" cy="2037250"/>
            </a:xfrm>
            <a:custGeom>
              <a:avLst/>
              <a:gdLst/>
              <a:ahLst/>
              <a:cxnLst/>
              <a:rect l="l" t="t" r="r" b="b"/>
              <a:pathLst>
                <a:path w="26823" h="24345" extrusionOk="0">
                  <a:moveTo>
                    <a:pt x="26212" y="0"/>
                  </a:moveTo>
                  <a:lnTo>
                    <a:pt x="25996" y="36"/>
                  </a:lnTo>
                  <a:lnTo>
                    <a:pt x="25781" y="108"/>
                  </a:lnTo>
                  <a:lnTo>
                    <a:pt x="25494" y="216"/>
                  </a:lnTo>
                  <a:lnTo>
                    <a:pt x="25207" y="395"/>
                  </a:lnTo>
                  <a:lnTo>
                    <a:pt x="24919" y="611"/>
                  </a:lnTo>
                  <a:lnTo>
                    <a:pt x="24560" y="862"/>
                  </a:lnTo>
                  <a:lnTo>
                    <a:pt x="24201" y="1185"/>
                  </a:lnTo>
                  <a:lnTo>
                    <a:pt x="23806" y="1544"/>
                  </a:lnTo>
                  <a:lnTo>
                    <a:pt x="23375" y="1975"/>
                  </a:lnTo>
                  <a:lnTo>
                    <a:pt x="22944" y="2442"/>
                  </a:lnTo>
                  <a:lnTo>
                    <a:pt x="22011" y="3555"/>
                  </a:lnTo>
                  <a:lnTo>
                    <a:pt x="20970" y="4955"/>
                  </a:lnTo>
                  <a:lnTo>
                    <a:pt x="19856" y="6571"/>
                  </a:lnTo>
                  <a:lnTo>
                    <a:pt x="19318" y="7361"/>
                  </a:lnTo>
                  <a:lnTo>
                    <a:pt x="18815" y="8187"/>
                  </a:lnTo>
                  <a:lnTo>
                    <a:pt x="18169" y="9228"/>
                  </a:lnTo>
                  <a:lnTo>
                    <a:pt x="17523" y="10198"/>
                  </a:lnTo>
                  <a:lnTo>
                    <a:pt x="16876" y="11059"/>
                  </a:lnTo>
                  <a:lnTo>
                    <a:pt x="16230" y="11885"/>
                  </a:lnTo>
                  <a:lnTo>
                    <a:pt x="15584" y="12639"/>
                  </a:lnTo>
                  <a:lnTo>
                    <a:pt x="14901" y="13321"/>
                  </a:lnTo>
                  <a:lnTo>
                    <a:pt x="14255" y="13968"/>
                  </a:lnTo>
                  <a:lnTo>
                    <a:pt x="13609" y="14506"/>
                  </a:lnTo>
                  <a:lnTo>
                    <a:pt x="12927" y="15045"/>
                  </a:lnTo>
                  <a:lnTo>
                    <a:pt x="12280" y="15476"/>
                  </a:lnTo>
                  <a:lnTo>
                    <a:pt x="11634" y="15871"/>
                  </a:lnTo>
                  <a:lnTo>
                    <a:pt x="10988" y="16230"/>
                  </a:lnTo>
                  <a:lnTo>
                    <a:pt x="10341" y="16517"/>
                  </a:lnTo>
                  <a:lnTo>
                    <a:pt x="9695" y="16768"/>
                  </a:lnTo>
                  <a:lnTo>
                    <a:pt x="9049" y="16984"/>
                  </a:lnTo>
                  <a:lnTo>
                    <a:pt x="8438" y="17163"/>
                  </a:lnTo>
                  <a:lnTo>
                    <a:pt x="7828" y="17271"/>
                  </a:lnTo>
                  <a:lnTo>
                    <a:pt x="7217" y="17343"/>
                  </a:lnTo>
                  <a:lnTo>
                    <a:pt x="6607" y="17415"/>
                  </a:lnTo>
                  <a:lnTo>
                    <a:pt x="5997" y="17415"/>
                  </a:lnTo>
                  <a:lnTo>
                    <a:pt x="5422" y="17379"/>
                  </a:lnTo>
                  <a:lnTo>
                    <a:pt x="4848" y="17343"/>
                  </a:lnTo>
                  <a:lnTo>
                    <a:pt x="4309" y="17235"/>
                  </a:lnTo>
                  <a:lnTo>
                    <a:pt x="3770" y="17127"/>
                  </a:lnTo>
                  <a:lnTo>
                    <a:pt x="3232" y="17020"/>
                  </a:lnTo>
                  <a:lnTo>
                    <a:pt x="2729" y="16840"/>
                  </a:lnTo>
                  <a:lnTo>
                    <a:pt x="2226" y="16661"/>
                  </a:lnTo>
                  <a:lnTo>
                    <a:pt x="1724" y="16481"/>
                  </a:lnTo>
                  <a:lnTo>
                    <a:pt x="826" y="16050"/>
                  </a:lnTo>
                  <a:lnTo>
                    <a:pt x="0" y="15548"/>
                  </a:lnTo>
                  <a:lnTo>
                    <a:pt x="0" y="15548"/>
                  </a:lnTo>
                  <a:lnTo>
                    <a:pt x="395" y="22944"/>
                  </a:lnTo>
                  <a:lnTo>
                    <a:pt x="1616" y="23375"/>
                  </a:lnTo>
                  <a:lnTo>
                    <a:pt x="2765" y="23734"/>
                  </a:lnTo>
                  <a:lnTo>
                    <a:pt x="3914" y="23986"/>
                  </a:lnTo>
                  <a:lnTo>
                    <a:pt x="5027" y="24165"/>
                  </a:lnTo>
                  <a:lnTo>
                    <a:pt x="5889" y="24273"/>
                  </a:lnTo>
                  <a:lnTo>
                    <a:pt x="6751" y="24309"/>
                  </a:lnTo>
                  <a:lnTo>
                    <a:pt x="7576" y="24345"/>
                  </a:lnTo>
                  <a:lnTo>
                    <a:pt x="8366" y="24309"/>
                  </a:lnTo>
                  <a:lnTo>
                    <a:pt x="9156" y="24237"/>
                  </a:lnTo>
                  <a:lnTo>
                    <a:pt x="9910" y="24129"/>
                  </a:lnTo>
                  <a:lnTo>
                    <a:pt x="10664" y="24022"/>
                  </a:lnTo>
                  <a:lnTo>
                    <a:pt x="11383" y="23842"/>
                  </a:lnTo>
                  <a:lnTo>
                    <a:pt x="12065" y="23627"/>
                  </a:lnTo>
                  <a:lnTo>
                    <a:pt x="12747" y="23411"/>
                  </a:lnTo>
                  <a:lnTo>
                    <a:pt x="13429" y="23160"/>
                  </a:lnTo>
                  <a:lnTo>
                    <a:pt x="14076" y="22873"/>
                  </a:lnTo>
                  <a:lnTo>
                    <a:pt x="14686" y="22585"/>
                  </a:lnTo>
                  <a:lnTo>
                    <a:pt x="15260" y="22262"/>
                  </a:lnTo>
                  <a:lnTo>
                    <a:pt x="15871" y="21903"/>
                  </a:lnTo>
                  <a:lnTo>
                    <a:pt x="16409" y="21544"/>
                  </a:lnTo>
                  <a:lnTo>
                    <a:pt x="16948" y="21185"/>
                  </a:lnTo>
                  <a:lnTo>
                    <a:pt x="17487" y="20790"/>
                  </a:lnTo>
                  <a:lnTo>
                    <a:pt x="18456" y="20000"/>
                  </a:lnTo>
                  <a:lnTo>
                    <a:pt x="19354" y="19138"/>
                  </a:lnTo>
                  <a:lnTo>
                    <a:pt x="20180" y="18312"/>
                  </a:lnTo>
                  <a:lnTo>
                    <a:pt x="20898" y="17451"/>
                  </a:lnTo>
                  <a:lnTo>
                    <a:pt x="21580" y="16625"/>
                  </a:lnTo>
                  <a:lnTo>
                    <a:pt x="22154" y="15835"/>
                  </a:lnTo>
                  <a:lnTo>
                    <a:pt x="22657" y="15081"/>
                  </a:lnTo>
                  <a:lnTo>
                    <a:pt x="22944" y="14650"/>
                  </a:lnTo>
                  <a:lnTo>
                    <a:pt x="23627" y="13573"/>
                  </a:lnTo>
                  <a:lnTo>
                    <a:pt x="24201" y="12567"/>
                  </a:lnTo>
                  <a:lnTo>
                    <a:pt x="25135" y="10844"/>
                  </a:lnTo>
                  <a:lnTo>
                    <a:pt x="25709" y="9659"/>
                  </a:lnTo>
                  <a:lnTo>
                    <a:pt x="25889" y="9228"/>
                  </a:lnTo>
                  <a:lnTo>
                    <a:pt x="25171" y="4273"/>
                  </a:lnTo>
                  <a:lnTo>
                    <a:pt x="25781" y="3375"/>
                  </a:lnTo>
                  <a:lnTo>
                    <a:pt x="26248" y="2549"/>
                  </a:lnTo>
                  <a:lnTo>
                    <a:pt x="26427" y="2154"/>
                  </a:lnTo>
                  <a:lnTo>
                    <a:pt x="26571" y="1795"/>
                  </a:lnTo>
                  <a:lnTo>
                    <a:pt x="26679" y="1472"/>
                  </a:lnTo>
                  <a:lnTo>
                    <a:pt x="26751" y="1185"/>
                  </a:lnTo>
                  <a:lnTo>
                    <a:pt x="26786" y="934"/>
                  </a:lnTo>
                  <a:lnTo>
                    <a:pt x="26822" y="682"/>
                  </a:lnTo>
                  <a:lnTo>
                    <a:pt x="26786" y="467"/>
                  </a:lnTo>
                  <a:lnTo>
                    <a:pt x="26751" y="323"/>
                  </a:lnTo>
                  <a:lnTo>
                    <a:pt x="26643" y="180"/>
                  </a:lnTo>
                  <a:lnTo>
                    <a:pt x="26535" y="72"/>
                  </a:lnTo>
                  <a:lnTo>
                    <a:pt x="26391" y="36"/>
                  </a:lnTo>
                  <a:lnTo>
                    <a:pt x="262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77"/>
            <p:cNvSpPr/>
            <p:nvPr/>
          </p:nvSpPr>
          <p:spPr>
            <a:xfrm flipH="1">
              <a:off x="5308587" y="1693316"/>
              <a:ext cx="1896078" cy="1487456"/>
            </a:xfrm>
            <a:custGeom>
              <a:avLst/>
              <a:gdLst/>
              <a:ahLst/>
              <a:cxnLst/>
              <a:rect l="l" t="t" r="r" b="b"/>
              <a:pathLst>
                <a:path w="22658" h="17775" extrusionOk="0">
                  <a:moveTo>
                    <a:pt x="19856" y="1"/>
                  </a:moveTo>
                  <a:lnTo>
                    <a:pt x="19318" y="791"/>
                  </a:lnTo>
                  <a:lnTo>
                    <a:pt x="18815" y="1617"/>
                  </a:lnTo>
                  <a:lnTo>
                    <a:pt x="18169" y="2658"/>
                  </a:lnTo>
                  <a:lnTo>
                    <a:pt x="17523" y="3628"/>
                  </a:lnTo>
                  <a:lnTo>
                    <a:pt x="16876" y="4489"/>
                  </a:lnTo>
                  <a:lnTo>
                    <a:pt x="16230" y="5315"/>
                  </a:lnTo>
                  <a:lnTo>
                    <a:pt x="15584" y="6069"/>
                  </a:lnTo>
                  <a:lnTo>
                    <a:pt x="14901" y="6751"/>
                  </a:lnTo>
                  <a:lnTo>
                    <a:pt x="14255" y="7398"/>
                  </a:lnTo>
                  <a:lnTo>
                    <a:pt x="13609" y="7936"/>
                  </a:lnTo>
                  <a:lnTo>
                    <a:pt x="12927" y="8475"/>
                  </a:lnTo>
                  <a:lnTo>
                    <a:pt x="12280" y="8906"/>
                  </a:lnTo>
                  <a:lnTo>
                    <a:pt x="11634" y="9301"/>
                  </a:lnTo>
                  <a:lnTo>
                    <a:pt x="10988" y="9660"/>
                  </a:lnTo>
                  <a:lnTo>
                    <a:pt x="10341" y="9947"/>
                  </a:lnTo>
                  <a:lnTo>
                    <a:pt x="9695" y="10198"/>
                  </a:lnTo>
                  <a:lnTo>
                    <a:pt x="9049" y="10414"/>
                  </a:lnTo>
                  <a:lnTo>
                    <a:pt x="8438" y="10593"/>
                  </a:lnTo>
                  <a:lnTo>
                    <a:pt x="7828" y="10701"/>
                  </a:lnTo>
                  <a:lnTo>
                    <a:pt x="7217" y="10773"/>
                  </a:lnTo>
                  <a:lnTo>
                    <a:pt x="6607" y="10845"/>
                  </a:lnTo>
                  <a:lnTo>
                    <a:pt x="5997" y="10845"/>
                  </a:lnTo>
                  <a:lnTo>
                    <a:pt x="5422" y="10809"/>
                  </a:lnTo>
                  <a:lnTo>
                    <a:pt x="4848" y="10773"/>
                  </a:lnTo>
                  <a:lnTo>
                    <a:pt x="4309" y="10665"/>
                  </a:lnTo>
                  <a:lnTo>
                    <a:pt x="3770" y="10557"/>
                  </a:lnTo>
                  <a:lnTo>
                    <a:pt x="3232" y="10450"/>
                  </a:lnTo>
                  <a:lnTo>
                    <a:pt x="2729" y="10270"/>
                  </a:lnTo>
                  <a:lnTo>
                    <a:pt x="2226" y="10091"/>
                  </a:lnTo>
                  <a:lnTo>
                    <a:pt x="1724" y="9911"/>
                  </a:lnTo>
                  <a:lnTo>
                    <a:pt x="826" y="9480"/>
                  </a:lnTo>
                  <a:lnTo>
                    <a:pt x="0" y="8978"/>
                  </a:lnTo>
                  <a:lnTo>
                    <a:pt x="0" y="8978"/>
                  </a:lnTo>
                  <a:lnTo>
                    <a:pt x="395" y="16374"/>
                  </a:lnTo>
                  <a:lnTo>
                    <a:pt x="1616" y="16805"/>
                  </a:lnTo>
                  <a:lnTo>
                    <a:pt x="2765" y="17164"/>
                  </a:lnTo>
                  <a:lnTo>
                    <a:pt x="3914" y="17416"/>
                  </a:lnTo>
                  <a:lnTo>
                    <a:pt x="5027" y="17595"/>
                  </a:lnTo>
                  <a:lnTo>
                    <a:pt x="5889" y="17703"/>
                  </a:lnTo>
                  <a:lnTo>
                    <a:pt x="6751" y="17739"/>
                  </a:lnTo>
                  <a:lnTo>
                    <a:pt x="7576" y="17775"/>
                  </a:lnTo>
                  <a:lnTo>
                    <a:pt x="8366" y="17739"/>
                  </a:lnTo>
                  <a:lnTo>
                    <a:pt x="9156" y="17667"/>
                  </a:lnTo>
                  <a:lnTo>
                    <a:pt x="9910" y="17559"/>
                  </a:lnTo>
                  <a:lnTo>
                    <a:pt x="10664" y="17452"/>
                  </a:lnTo>
                  <a:lnTo>
                    <a:pt x="11383" y="17272"/>
                  </a:lnTo>
                  <a:lnTo>
                    <a:pt x="12065" y="17057"/>
                  </a:lnTo>
                  <a:lnTo>
                    <a:pt x="12747" y="16841"/>
                  </a:lnTo>
                  <a:lnTo>
                    <a:pt x="13429" y="16590"/>
                  </a:lnTo>
                  <a:lnTo>
                    <a:pt x="14076" y="16303"/>
                  </a:lnTo>
                  <a:lnTo>
                    <a:pt x="14686" y="16015"/>
                  </a:lnTo>
                  <a:lnTo>
                    <a:pt x="15260" y="15692"/>
                  </a:lnTo>
                  <a:lnTo>
                    <a:pt x="15871" y="15333"/>
                  </a:lnTo>
                  <a:lnTo>
                    <a:pt x="16409" y="14974"/>
                  </a:lnTo>
                  <a:lnTo>
                    <a:pt x="16948" y="14615"/>
                  </a:lnTo>
                  <a:lnTo>
                    <a:pt x="17487" y="14220"/>
                  </a:lnTo>
                  <a:lnTo>
                    <a:pt x="18456" y="13430"/>
                  </a:lnTo>
                  <a:lnTo>
                    <a:pt x="19354" y="12568"/>
                  </a:lnTo>
                  <a:lnTo>
                    <a:pt x="20180" y="11742"/>
                  </a:lnTo>
                  <a:lnTo>
                    <a:pt x="20898" y="10881"/>
                  </a:lnTo>
                  <a:lnTo>
                    <a:pt x="21580" y="10055"/>
                  </a:lnTo>
                  <a:lnTo>
                    <a:pt x="22154" y="9265"/>
                  </a:lnTo>
                  <a:lnTo>
                    <a:pt x="22657" y="8511"/>
                  </a:lnTo>
                  <a:lnTo>
                    <a:pt x="198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2" name="Google Shape;2352;p77"/>
            <p:cNvSpPr/>
            <p:nvPr/>
          </p:nvSpPr>
          <p:spPr>
            <a:xfrm flipH="1">
              <a:off x="6783910" y="2444534"/>
              <a:ext cx="420756" cy="721259"/>
            </a:xfrm>
            <a:custGeom>
              <a:avLst/>
              <a:gdLst/>
              <a:ahLst/>
              <a:cxnLst/>
              <a:rect l="l" t="t" r="r" b="b"/>
              <a:pathLst>
                <a:path w="5028" h="8619" extrusionOk="0">
                  <a:moveTo>
                    <a:pt x="0" y="1"/>
                  </a:moveTo>
                  <a:lnTo>
                    <a:pt x="395" y="7397"/>
                  </a:lnTo>
                  <a:lnTo>
                    <a:pt x="1616" y="7828"/>
                  </a:lnTo>
                  <a:lnTo>
                    <a:pt x="2765" y="8187"/>
                  </a:lnTo>
                  <a:lnTo>
                    <a:pt x="3914" y="8439"/>
                  </a:lnTo>
                  <a:lnTo>
                    <a:pt x="5027" y="8618"/>
                  </a:lnTo>
                  <a:lnTo>
                    <a:pt x="5027" y="86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77"/>
            <p:cNvSpPr/>
            <p:nvPr/>
          </p:nvSpPr>
          <p:spPr>
            <a:xfrm flipH="1">
              <a:off x="4887915" y="1705367"/>
              <a:ext cx="252554" cy="258495"/>
            </a:xfrm>
            <a:custGeom>
              <a:avLst/>
              <a:gdLst/>
              <a:ahLst/>
              <a:cxnLst/>
              <a:rect l="l" t="t" r="r" b="b"/>
              <a:pathLst>
                <a:path w="3018" h="3089" extrusionOk="0">
                  <a:moveTo>
                    <a:pt x="2873" y="1"/>
                  </a:moveTo>
                  <a:lnTo>
                    <a:pt x="1222" y="288"/>
                  </a:lnTo>
                  <a:lnTo>
                    <a:pt x="935" y="611"/>
                  </a:lnTo>
                  <a:lnTo>
                    <a:pt x="647" y="1006"/>
                  </a:lnTo>
                  <a:lnTo>
                    <a:pt x="360" y="1437"/>
                  </a:lnTo>
                  <a:lnTo>
                    <a:pt x="109" y="1904"/>
                  </a:lnTo>
                  <a:lnTo>
                    <a:pt x="37" y="2119"/>
                  </a:lnTo>
                  <a:lnTo>
                    <a:pt x="1" y="2335"/>
                  </a:lnTo>
                  <a:lnTo>
                    <a:pt x="1" y="2550"/>
                  </a:lnTo>
                  <a:lnTo>
                    <a:pt x="37" y="2730"/>
                  </a:lnTo>
                  <a:lnTo>
                    <a:pt x="180" y="2873"/>
                  </a:lnTo>
                  <a:lnTo>
                    <a:pt x="360" y="3017"/>
                  </a:lnTo>
                  <a:lnTo>
                    <a:pt x="575" y="3089"/>
                  </a:lnTo>
                  <a:lnTo>
                    <a:pt x="827" y="3089"/>
                  </a:lnTo>
                  <a:lnTo>
                    <a:pt x="1078" y="3017"/>
                  </a:lnTo>
                  <a:lnTo>
                    <a:pt x="1329" y="2873"/>
                  </a:lnTo>
                  <a:lnTo>
                    <a:pt x="1617" y="2694"/>
                  </a:lnTo>
                  <a:lnTo>
                    <a:pt x="1868" y="2478"/>
                  </a:lnTo>
                  <a:lnTo>
                    <a:pt x="2084" y="2227"/>
                  </a:lnTo>
                  <a:lnTo>
                    <a:pt x="2335" y="1940"/>
                  </a:lnTo>
                  <a:lnTo>
                    <a:pt x="2514" y="1652"/>
                  </a:lnTo>
                  <a:lnTo>
                    <a:pt x="2694" y="1365"/>
                  </a:lnTo>
                  <a:lnTo>
                    <a:pt x="2838" y="1078"/>
                  </a:lnTo>
                  <a:lnTo>
                    <a:pt x="2945" y="791"/>
                  </a:lnTo>
                  <a:lnTo>
                    <a:pt x="3017" y="539"/>
                  </a:lnTo>
                  <a:lnTo>
                    <a:pt x="3017" y="324"/>
                  </a:lnTo>
                  <a:lnTo>
                    <a:pt x="2981" y="144"/>
                  </a:lnTo>
                  <a:lnTo>
                    <a:pt x="287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77"/>
            <p:cNvSpPr/>
            <p:nvPr/>
          </p:nvSpPr>
          <p:spPr>
            <a:xfrm flipH="1">
              <a:off x="4851932" y="1528127"/>
              <a:ext cx="294479" cy="321592"/>
            </a:xfrm>
            <a:custGeom>
              <a:avLst/>
              <a:gdLst/>
              <a:ahLst/>
              <a:cxnLst/>
              <a:rect l="l" t="t" r="r" b="b"/>
              <a:pathLst>
                <a:path w="3519" h="3843" extrusionOk="0">
                  <a:moveTo>
                    <a:pt x="2944" y="0"/>
                  </a:moveTo>
                  <a:lnTo>
                    <a:pt x="1365" y="431"/>
                  </a:lnTo>
                  <a:lnTo>
                    <a:pt x="1257" y="575"/>
                  </a:lnTo>
                  <a:lnTo>
                    <a:pt x="1077" y="898"/>
                  </a:lnTo>
                  <a:lnTo>
                    <a:pt x="826" y="1329"/>
                  </a:lnTo>
                  <a:lnTo>
                    <a:pt x="539" y="1867"/>
                  </a:lnTo>
                  <a:lnTo>
                    <a:pt x="287" y="2442"/>
                  </a:lnTo>
                  <a:lnTo>
                    <a:pt x="108" y="2944"/>
                  </a:lnTo>
                  <a:lnTo>
                    <a:pt x="36" y="3196"/>
                  </a:lnTo>
                  <a:lnTo>
                    <a:pt x="0" y="3411"/>
                  </a:lnTo>
                  <a:lnTo>
                    <a:pt x="36" y="3555"/>
                  </a:lnTo>
                  <a:lnTo>
                    <a:pt x="72" y="3699"/>
                  </a:lnTo>
                  <a:lnTo>
                    <a:pt x="180" y="3770"/>
                  </a:lnTo>
                  <a:lnTo>
                    <a:pt x="287" y="3842"/>
                  </a:lnTo>
                  <a:lnTo>
                    <a:pt x="575" y="3842"/>
                  </a:lnTo>
                  <a:lnTo>
                    <a:pt x="934" y="3734"/>
                  </a:lnTo>
                  <a:lnTo>
                    <a:pt x="1329" y="3519"/>
                  </a:lnTo>
                  <a:lnTo>
                    <a:pt x="1760" y="3268"/>
                  </a:lnTo>
                  <a:lnTo>
                    <a:pt x="2190" y="2909"/>
                  </a:lnTo>
                  <a:lnTo>
                    <a:pt x="2585" y="2549"/>
                  </a:lnTo>
                  <a:lnTo>
                    <a:pt x="2944" y="2119"/>
                  </a:lnTo>
                  <a:lnTo>
                    <a:pt x="3232" y="1724"/>
                  </a:lnTo>
                  <a:lnTo>
                    <a:pt x="3411" y="1365"/>
                  </a:lnTo>
                  <a:lnTo>
                    <a:pt x="3519" y="1041"/>
                  </a:lnTo>
                  <a:lnTo>
                    <a:pt x="3519" y="790"/>
                  </a:lnTo>
                  <a:lnTo>
                    <a:pt x="3447" y="539"/>
                  </a:lnTo>
                  <a:lnTo>
                    <a:pt x="3339" y="323"/>
                  </a:lnTo>
                  <a:lnTo>
                    <a:pt x="3160" y="144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77"/>
            <p:cNvSpPr/>
            <p:nvPr/>
          </p:nvSpPr>
          <p:spPr>
            <a:xfrm flipH="1">
              <a:off x="4845907" y="1347791"/>
              <a:ext cx="315567" cy="357659"/>
            </a:xfrm>
            <a:custGeom>
              <a:avLst/>
              <a:gdLst/>
              <a:ahLst/>
              <a:cxnLst/>
              <a:rect l="l" t="t" r="r" b="b"/>
              <a:pathLst>
                <a:path w="3771" h="4274" extrusionOk="0">
                  <a:moveTo>
                    <a:pt x="1832" y="1"/>
                  </a:moveTo>
                  <a:lnTo>
                    <a:pt x="1221" y="1078"/>
                  </a:lnTo>
                  <a:lnTo>
                    <a:pt x="934" y="1473"/>
                  </a:lnTo>
                  <a:lnTo>
                    <a:pt x="683" y="1904"/>
                  </a:lnTo>
                  <a:lnTo>
                    <a:pt x="431" y="2406"/>
                  </a:lnTo>
                  <a:lnTo>
                    <a:pt x="180" y="2945"/>
                  </a:lnTo>
                  <a:lnTo>
                    <a:pt x="108" y="3196"/>
                  </a:lnTo>
                  <a:lnTo>
                    <a:pt x="36" y="3448"/>
                  </a:lnTo>
                  <a:lnTo>
                    <a:pt x="1" y="3663"/>
                  </a:lnTo>
                  <a:lnTo>
                    <a:pt x="1" y="3843"/>
                  </a:lnTo>
                  <a:lnTo>
                    <a:pt x="72" y="4022"/>
                  </a:lnTo>
                  <a:lnTo>
                    <a:pt x="180" y="4166"/>
                  </a:lnTo>
                  <a:lnTo>
                    <a:pt x="324" y="4238"/>
                  </a:lnTo>
                  <a:lnTo>
                    <a:pt x="467" y="4274"/>
                  </a:lnTo>
                  <a:lnTo>
                    <a:pt x="647" y="4274"/>
                  </a:lnTo>
                  <a:lnTo>
                    <a:pt x="862" y="4202"/>
                  </a:lnTo>
                  <a:lnTo>
                    <a:pt x="1078" y="4130"/>
                  </a:lnTo>
                  <a:lnTo>
                    <a:pt x="1293" y="3986"/>
                  </a:lnTo>
                  <a:lnTo>
                    <a:pt x="1760" y="3663"/>
                  </a:lnTo>
                  <a:lnTo>
                    <a:pt x="2227" y="3232"/>
                  </a:lnTo>
                  <a:lnTo>
                    <a:pt x="2694" y="2694"/>
                  </a:lnTo>
                  <a:lnTo>
                    <a:pt x="3124" y="2155"/>
                  </a:lnTo>
                  <a:lnTo>
                    <a:pt x="3484" y="1617"/>
                  </a:lnTo>
                  <a:lnTo>
                    <a:pt x="3699" y="1222"/>
                  </a:lnTo>
                  <a:lnTo>
                    <a:pt x="3771" y="898"/>
                  </a:lnTo>
                  <a:lnTo>
                    <a:pt x="3771" y="755"/>
                  </a:lnTo>
                  <a:lnTo>
                    <a:pt x="3771" y="611"/>
                  </a:lnTo>
                  <a:lnTo>
                    <a:pt x="3735" y="503"/>
                  </a:lnTo>
                  <a:lnTo>
                    <a:pt x="3699" y="396"/>
                  </a:lnTo>
                  <a:lnTo>
                    <a:pt x="3555" y="216"/>
                  </a:lnTo>
                  <a:lnTo>
                    <a:pt x="3340" y="108"/>
                  </a:lnTo>
                  <a:lnTo>
                    <a:pt x="3053" y="37"/>
                  </a:lnTo>
                  <a:lnTo>
                    <a:pt x="27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77"/>
            <p:cNvSpPr/>
            <p:nvPr/>
          </p:nvSpPr>
          <p:spPr>
            <a:xfrm flipH="1">
              <a:off x="4893941" y="1486035"/>
              <a:ext cx="282512" cy="237491"/>
            </a:xfrm>
            <a:custGeom>
              <a:avLst/>
              <a:gdLst/>
              <a:ahLst/>
              <a:cxnLst/>
              <a:rect l="l" t="t" r="r" b="b"/>
              <a:pathLst>
                <a:path w="3376" h="2838" extrusionOk="0">
                  <a:moveTo>
                    <a:pt x="898" y="0"/>
                  </a:moveTo>
                  <a:lnTo>
                    <a:pt x="826" y="36"/>
                  </a:lnTo>
                  <a:lnTo>
                    <a:pt x="754" y="72"/>
                  </a:lnTo>
                  <a:lnTo>
                    <a:pt x="539" y="431"/>
                  </a:lnTo>
                  <a:lnTo>
                    <a:pt x="323" y="790"/>
                  </a:lnTo>
                  <a:lnTo>
                    <a:pt x="180" y="1149"/>
                  </a:lnTo>
                  <a:lnTo>
                    <a:pt x="36" y="1544"/>
                  </a:lnTo>
                  <a:lnTo>
                    <a:pt x="0" y="1796"/>
                  </a:lnTo>
                  <a:lnTo>
                    <a:pt x="0" y="2011"/>
                  </a:lnTo>
                  <a:lnTo>
                    <a:pt x="0" y="2263"/>
                  </a:lnTo>
                  <a:lnTo>
                    <a:pt x="108" y="2478"/>
                  </a:lnTo>
                  <a:lnTo>
                    <a:pt x="180" y="2622"/>
                  </a:lnTo>
                  <a:lnTo>
                    <a:pt x="251" y="2693"/>
                  </a:lnTo>
                  <a:lnTo>
                    <a:pt x="395" y="2765"/>
                  </a:lnTo>
                  <a:lnTo>
                    <a:pt x="503" y="2801"/>
                  </a:lnTo>
                  <a:lnTo>
                    <a:pt x="610" y="2837"/>
                  </a:lnTo>
                  <a:lnTo>
                    <a:pt x="754" y="2837"/>
                  </a:lnTo>
                  <a:lnTo>
                    <a:pt x="1041" y="2765"/>
                  </a:lnTo>
                  <a:lnTo>
                    <a:pt x="1329" y="2658"/>
                  </a:lnTo>
                  <a:lnTo>
                    <a:pt x="1580" y="2478"/>
                  </a:lnTo>
                  <a:lnTo>
                    <a:pt x="2011" y="2191"/>
                  </a:lnTo>
                  <a:lnTo>
                    <a:pt x="2370" y="1832"/>
                  </a:lnTo>
                  <a:lnTo>
                    <a:pt x="2729" y="1473"/>
                  </a:lnTo>
                  <a:lnTo>
                    <a:pt x="3052" y="1078"/>
                  </a:lnTo>
                  <a:lnTo>
                    <a:pt x="3339" y="647"/>
                  </a:lnTo>
                  <a:lnTo>
                    <a:pt x="3375" y="611"/>
                  </a:lnTo>
                  <a:lnTo>
                    <a:pt x="3375" y="539"/>
                  </a:lnTo>
                  <a:lnTo>
                    <a:pt x="3303" y="503"/>
                  </a:lnTo>
                  <a:lnTo>
                    <a:pt x="3232" y="467"/>
                  </a:lnTo>
                  <a:lnTo>
                    <a:pt x="3196" y="503"/>
                  </a:lnTo>
                  <a:lnTo>
                    <a:pt x="3124" y="539"/>
                  </a:lnTo>
                  <a:lnTo>
                    <a:pt x="2908" y="862"/>
                  </a:lnTo>
                  <a:lnTo>
                    <a:pt x="2657" y="1185"/>
                  </a:lnTo>
                  <a:lnTo>
                    <a:pt x="2370" y="1509"/>
                  </a:lnTo>
                  <a:lnTo>
                    <a:pt x="2047" y="1796"/>
                  </a:lnTo>
                  <a:lnTo>
                    <a:pt x="1759" y="2011"/>
                  </a:lnTo>
                  <a:lnTo>
                    <a:pt x="1436" y="2263"/>
                  </a:lnTo>
                  <a:lnTo>
                    <a:pt x="1077" y="2406"/>
                  </a:lnTo>
                  <a:lnTo>
                    <a:pt x="898" y="2478"/>
                  </a:lnTo>
                  <a:lnTo>
                    <a:pt x="718" y="2514"/>
                  </a:lnTo>
                  <a:lnTo>
                    <a:pt x="575" y="2514"/>
                  </a:lnTo>
                  <a:lnTo>
                    <a:pt x="539" y="2478"/>
                  </a:lnTo>
                  <a:lnTo>
                    <a:pt x="503" y="2478"/>
                  </a:lnTo>
                  <a:lnTo>
                    <a:pt x="467" y="2442"/>
                  </a:lnTo>
                  <a:lnTo>
                    <a:pt x="395" y="2370"/>
                  </a:lnTo>
                  <a:lnTo>
                    <a:pt x="359" y="2227"/>
                  </a:lnTo>
                  <a:lnTo>
                    <a:pt x="323" y="2119"/>
                  </a:lnTo>
                  <a:lnTo>
                    <a:pt x="323" y="1903"/>
                  </a:lnTo>
                  <a:lnTo>
                    <a:pt x="359" y="1688"/>
                  </a:lnTo>
                  <a:lnTo>
                    <a:pt x="503" y="1329"/>
                  </a:lnTo>
                  <a:lnTo>
                    <a:pt x="646" y="970"/>
                  </a:lnTo>
                  <a:lnTo>
                    <a:pt x="862" y="611"/>
                  </a:lnTo>
                  <a:lnTo>
                    <a:pt x="1077" y="288"/>
                  </a:lnTo>
                  <a:lnTo>
                    <a:pt x="1113" y="216"/>
                  </a:lnTo>
                  <a:lnTo>
                    <a:pt x="1113" y="144"/>
                  </a:lnTo>
                  <a:lnTo>
                    <a:pt x="1077" y="72"/>
                  </a:lnTo>
                  <a:lnTo>
                    <a:pt x="1005" y="36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77"/>
            <p:cNvSpPr/>
            <p:nvPr/>
          </p:nvSpPr>
          <p:spPr>
            <a:xfrm flipH="1">
              <a:off x="4905991" y="1717417"/>
              <a:ext cx="237407" cy="141256"/>
            </a:xfrm>
            <a:custGeom>
              <a:avLst/>
              <a:gdLst/>
              <a:ahLst/>
              <a:cxnLst/>
              <a:rect l="l" t="t" r="r" b="b"/>
              <a:pathLst>
                <a:path w="2837" h="1688" extrusionOk="0">
                  <a:moveTo>
                    <a:pt x="2693" y="0"/>
                  </a:moveTo>
                  <a:lnTo>
                    <a:pt x="2549" y="108"/>
                  </a:lnTo>
                  <a:lnTo>
                    <a:pt x="2406" y="252"/>
                  </a:lnTo>
                  <a:lnTo>
                    <a:pt x="2154" y="539"/>
                  </a:lnTo>
                  <a:lnTo>
                    <a:pt x="1867" y="826"/>
                  </a:lnTo>
                  <a:lnTo>
                    <a:pt x="1544" y="1113"/>
                  </a:lnTo>
                  <a:lnTo>
                    <a:pt x="1185" y="1293"/>
                  </a:lnTo>
                  <a:lnTo>
                    <a:pt x="826" y="1472"/>
                  </a:lnTo>
                  <a:lnTo>
                    <a:pt x="646" y="1508"/>
                  </a:lnTo>
                  <a:lnTo>
                    <a:pt x="251" y="1508"/>
                  </a:lnTo>
                  <a:lnTo>
                    <a:pt x="36" y="1472"/>
                  </a:lnTo>
                  <a:lnTo>
                    <a:pt x="0" y="1508"/>
                  </a:lnTo>
                  <a:lnTo>
                    <a:pt x="0" y="1544"/>
                  </a:lnTo>
                  <a:lnTo>
                    <a:pt x="0" y="1580"/>
                  </a:lnTo>
                  <a:lnTo>
                    <a:pt x="36" y="1616"/>
                  </a:lnTo>
                  <a:lnTo>
                    <a:pt x="215" y="1652"/>
                  </a:lnTo>
                  <a:lnTo>
                    <a:pt x="431" y="1688"/>
                  </a:lnTo>
                  <a:lnTo>
                    <a:pt x="862" y="1688"/>
                  </a:lnTo>
                  <a:lnTo>
                    <a:pt x="1041" y="1652"/>
                  </a:lnTo>
                  <a:lnTo>
                    <a:pt x="1257" y="1580"/>
                  </a:lnTo>
                  <a:lnTo>
                    <a:pt x="1616" y="1401"/>
                  </a:lnTo>
                  <a:lnTo>
                    <a:pt x="1975" y="1149"/>
                  </a:lnTo>
                  <a:lnTo>
                    <a:pt x="2298" y="862"/>
                  </a:lnTo>
                  <a:lnTo>
                    <a:pt x="2621" y="503"/>
                  </a:lnTo>
                  <a:lnTo>
                    <a:pt x="2765" y="323"/>
                  </a:lnTo>
                  <a:lnTo>
                    <a:pt x="2837" y="108"/>
                  </a:lnTo>
                  <a:lnTo>
                    <a:pt x="2837" y="72"/>
                  </a:lnTo>
                  <a:lnTo>
                    <a:pt x="2801" y="36"/>
                  </a:lnTo>
                  <a:lnTo>
                    <a:pt x="276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77"/>
            <p:cNvSpPr/>
            <p:nvPr/>
          </p:nvSpPr>
          <p:spPr>
            <a:xfrm flipH="1">
              <a:off x="6768931" y="1281682"/>
              <a:ext cx="1024692" cy="1021680"/>
            </a:xfrm>
            <a:custGeom>
              <a:avLst/>
              <a:gdLst/>
              <a:ahLst/>
              <a:cxnLst/>
              <a:rect l="l" t="t" r="r" b="b"/>
              <a:pathLst>
                <a:path w="12245" h="12209" extrusionOk="0">
                  <a:moveTo>
                    <a:pt x="5494" y="1"/>
                  </a:moveTo>
                  <a:lnTo>
                    <a:pt x="4884" y="109"/>
                  </a:lnTo>
                  <a:lnTo>
                    <a:pt x="4309" y="252"/>
                  </a:lnTo>
                  <a:lnTo>
                    <a:pt x="3735" y="468"/>
                  </a:lnTo>
                  <a:lnTo>
                    <a:pt x="3196" y="719"/>
                  </a:lnTo>
                  <a:lnTo>
                    <a:pt x="2694" y="1042"/>
                  </a:lnTo>
                  <a:lnTo>
                    <a:pt x="2227" y="1365"/>
                  </a:lnTo>
                  <a:lnTo>
                    <a:pt x="1796" y="1760"/>
                  </a:lnTo>
                  <a:lnTo>
                    <a:pt x="1401" y="2227"/>
                  </a:lnTo>
                  <a:lnTo>
                    <a:pt x="1042" y="2694"/>
                  </a:lnTo>
                  <a:lnTo>
                    <a:pt x="755" y="3196"/>
                  </a:lnTo>
                  <a:lnTo>
                    <a:pt x="503" y="3735"/>
                  </a:lnTo>
                  <a:lnTo>
                    <a:pt x="288" y="4274"/>
                  </a:lnTo>
                  <a:lnTo>
                    <a:pt x="144" y="4848"/>
                  </a:lnTo>
                  <a:lnTo>
                    <a:pt x="36" y="5459"/>
                  </a:lnTo>
                  <a:lnTo>
                    <a:pt x="1" y="6105"/>
                  </a:lnTo>
                  <a:lnTo>
                    <a:pt x="36" y="6608"/>
                  </a:lnTo>
                  <a:lnTo>
                    <a:pt x="108" y="7146"/>
                  </a:lnTo>
                  <a:lnTo>
                    <a:pt x="216" y="7649"/>
                  </a:lnTo>
                  <a:lnTo>
                    <a:pt x="360" y="8116"/>
                  </a:lnTo>
                  <a:lnTo>
                    <a:pt x="539" y="8582"/>
                  </a:lnTo>
                  <a:lnTo>
                    <a:pt x="755" y="9049"/>
                  </a:lnTo>
                  <a:lnTo>
                    <a:pt x="1006" y="9444"/>
                  </a:lnTo>
                  <a:lnTo>
                    <a:pt x="1293" y="9875"/>
                  </a:lnTo>
                  <a:lnTo>
                    <a:pt x="1760" y="10378"/>
                  </a:lnTo>
                  <a:lnTo>
                    <a:pt x="2263" y="10845"/>
                  </a:lnTo>
                  <a:lnTo>
                    <a:pt x="2801" y="11240"/>
                  </a:lnTo>
                  <a:lnTo>
                    <a:pt x="3412" y="11563"/>
                  </a:lnTo>
                  <a:lnTo>
                    <a:pt x="4022" y="11850"/>
                  </a:lnTo>
                  <a:lnTo>
                    <a:pt x="4704" y="12029"/>
                  </a:lnTo>
                  <a:lnTo>
                    <a:pt x="5387" y="12173"/>
                  </a:lnTo>
                  <a:lnTo>
                    <a:pt x="6105" y="12209"/>
                  </a:lnTo>
                  <a:lnTo>
                    <a:pt x="6751" y="12173"/>
                  </a:lnTo>
                  <a:lnTo>
                    <a:pt x="7361" y="12065"/>
                  </a:lnTo>
                  <a:lnTo>
                    <a:pt x="7936" y="11922"/>
                  </a:lnTo>
                  <a:lnTo>
                    <a:pt x="8510" y="11742"/>
                  </a:lnTo>
                  <a:lnTo>
                    <a:pt x="9013" y="11455"/>
                  </a:lnTo>
                  <a:lnTo>
                    <a:pt x="9552" y="11168"/>
                  </a:lnTo>
                  <a:lnTo>
                    <a:pt x="10018" y="10809"/>
                  </a:lnTo>
                  <a:lnTo>
                    <a:pt x="10449" y="10414"/>
                  </a:lnTo>
                  <a:lnTo>
                    <a:pt x="10844" y="9983"/>
                  </a:lnTo>
                  <a:lnTo>
                    <a:pt x="11167" y="9516"/>
                  </a:lnTo>
                  <a:lnTo>
                    <a:pt x="11491" y="9013"/>
                  </a:lnTo>
                  <a:lnTo>
                    <a:pt x="11742" y="8475"/>
                  </a:lnTo>
                  <a:lnTo>
                    <a:pt x="11957" y="7900"/>
                  </a:lnTo>
                  <a:lnTo>
                    <a:pt x="12101" y="7326"/>
                  </a:lnTo>
                  <a:lnTo>
                    <a:pt x="12209" y="6715"/>
                  </a:lnTo>
                  <a:lnTo>
                    <a:pt x="12245" y="6105"/>
                  </a:lnTo>
                  <a:lnTo>
                    <a:pt x="12209" y="5423"/>
                  </a:lnTo>
                  <a:lnTo>
                    <a:pt x="12101" y="4776"/>
                  </a:lnTo>
                  <a:lnTo>
                    <a:pt x="11922" y="4166"/>
                  </a:lnTo>
                  <a:lnTo>
                    <a:pt x="11670" y="3556"/>
                  </a:lnTo>
                  <a:lnTo>
                    <a:pt x="11383" y="3017"/>
                  </a:lnTo>
                  <a:lnTo>
                    <a:pt x="11024" y="2478"/>
                  </a:lnTo>
                  <a:lnTo>
                    <a:pt x="10629" y="1976"/>
                  </a:lnTo>
                  <a:lnTo>
                    <a:pt x="10198" y="1545"/>
                  </a:lnTo>
                  <a:lnTo>
                    <a:pt x="9767" y="1186"/>
                  </a:lnTo>
                  <a:lnTo>
                    <a:pt x="9336" y="898"/>
                  </a:lnTo>
                  <a:lnTo>
                    <a:pt x="8834" y="611"/>
                  </a:lnTo>
                  <a:lnTo>
                    <a:pt x="8331" y="396"/>
                  </a:lnTo>
                  <a:lnTo>
                    <a:pt x="7828" y="216"/>
                  </a:lnTo>
                  <a:lnTo>
                    <a:pt x="7254" y="109"/>
                  </a:lnTo>
                  <a:lnTo>
                    <a:pt x="671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77"/>
            <p:cNvSpPr/>
            <p:nvPr/>
          </p:nvSpPr>
          <p:spPr>
            <a:xfrm flipH="1">
              <a:off x="6916128" y="1672312"/>
              <a:ext cx="36151" cy="81256"/>
            </a:xfrm>
            <a:custGeom>
              <a:avLst/>
              <a:gdLst/>
              <a:ahLst/>
              <a:cxnLst/>
              <a:rect l="l" t="t" r="r" b="b"/>
              <a:pathLst>
                <a:path w="432" h="971" extrusionOk="0">
                  <a:moveTo>
                    <a:pt x="216" y="1"/>
                  </a:moveTo>
                  <a:lnTo>
                    <a:pt x="144" y="37"/>
                  </a:lnTo>
                  <a:lnTo>
                    <a:pt x="72" y="72"/>
                  </a:lnTo>
                  <a:lnTo>
                    <a:pt x="36" y="108"/>
                  </a:lnTo>
                  <a:lnTo>
                    <a:pt x="0" y="216"/>
                  </a:lnTo>
                  <a:lnTo>
                    <a:pt x="36" y="503"/>
                  </a:lnTo>
                  <a:lnTo>
                    <a:pt x="36" y="647"/>
                  </a:lnTo>
                  <a:lnTo>
                    <a:pt x="72" y="862"/>
                  </a:lnTo>
                  <a:lnTo>
                    <a:pt x="108" y="898"/>
                  </a:lnTo>
                  <a:lnTo>
                    <a:pt x="144" y="934"/>
                  </a:lnTo>
                  <a:lnTo>
                    <a:pt x="288" y="970"/>
                  </a:lnTo>
                  <a:lnTo>
                    <a:pt x="359" y="934"/>
                  </a:lnTo>
                  <a:lnTo>
                    <a:pt x="395" y="862"/>
                  </a:lnTo>
                  <a:lnTo>
                    <a:pt x="431" y="791"/>
                  </a:lnTo>
                  <a:lnTo>
                    <a:pt x="431" y="647"/>
                  </a:lnTo>
                  <a:lnTo>
                    <a:pt x="431" y="503"/>
                  </a:lnTo>
                  <a:lnTo>
                    <a:pt x="395" y="216"/>
                  </a:lnTo>
                  <a:lnTo>
                    <a:pt x="395" y="108"/>
                  </a:lnTo>
                  <a:lnTo>
                    <a:pt x="359" y="72"/>
                  </a:lnTo>
                  <a:lnTo>
                    <a:pt x="288" y="37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77"/>
            <p:cNvSpPr/>
            <p:nvPr/>
          </p:nvSpPr>
          <p:spPr>
            <a:xfrm flipH="1">
              <a:off x="6850019" y="1675325"/>
              <a:ext cx="36151" cy="87197"/>
            </a:xfrm>
            <a:custGeom>
              <a:avLst/>
              <a:gdLst/>
              <a:ahLst/>
              <a:cxnLst/>
              <a:rect l="l" t="t" r="r" b="b"/>
              <a:pathLst>
                <a:path w="432" h="1042" extrusionOk="0">
                  <a:moveTo>
                    <a:pt x="216" y="1"/>
                  </a:moveTo>
                  <a:lnTo>
                    <a:pt x="144" y="36"/>
                  </a:lnTo>
                  <a:lnTo>
                    <a:pt x="72" y="72"/>
                  </a:lnTo>
                  <a:lnTo>
                    <a:pt x="36" y="144"/>
                  </a:lnTo>
                  <a:lnTo>
                    <a:pt x="0" y="216"/>
                  </a:lnTo>
                  <a:lnTo>
                    <a:pt x="36" y="575"/>
                  </a:lnTo>
                  <a:lnTo>
                    <a:pt x="36" y="826"/>
                  </a:lnTo>
                  <a:lnTo>
                    <a:pt x="72" y="934"/>
                  </a:lnTo>
                  <a:lnTo>
                    <a:pt x="180" y="1006"/>
                  </a:lnTo>
                  <a:lnTo>
                    <a:pt x="216" y="1042"/>
                  </a:lnTo>
                  <a:lnTo>
                    <a:pt x="288" y="1042"/>
                  </a:lnTo>
                  <a:lnTo>
                    <a:pt x="359" y="1006"/>
                  </a:lnTo>
                  <a:lnTo>
                    <a:pt x="431" y="934"/>
                  </a:lnTo>
                  <a:lnTo>
                    <a:pt x="431" y="862"/>
                  </a:lnTo>
                  <a:lnTo>
                    <a:pt x="431" y="719"/>
                  </a:lnTo>
                  <a:lnTo>
                    <a:pt x="431" y="539"/>
                  </a:lnTo>
                  <a:lnTo>
                    <a:pt x="395" y="216"/>
                  </a:lnTo>
                  <a:lnTo>
                    <a:pt x="395" y="144"/>
                  </a:lnTo>
                  <a:lnTo>
                    <a:pt x="359" y="72"/>
                  </a:lnTo>
                  <a:lnTo>
                    <a:pt x="288" y="36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77"/>
            <p:cNvSpPr/>
            <p:nvPr/>
          </p:nvSpPr>
          <p:spPr>
            <a:xfrm flipH="1">
              <a:off x="6892111" y="1753484"/>
              <a:ext cx="135315" cy="120252"/>
            </a:xfrm>
            <a:custGeom>
              <a:avLst/>
              <a:gdLst/>
              <a:ahLst/>
              <a:cxnLst/>
              <a:rect l="l" t="t" r="r" b="b"/>
              <a:pathLst>
                <a:path w="1617" h="1437" extrusionOk="0">
                  <a:moveTo>
                    <a:pt x="144" y="0"/>
                  </a:moveTo>
                  <a:lnTo>
                    <a:pt x="73" y="36"/>
                  </a:lnTo>
                  <a:lnTo>
                    <a:pt x="1" y="108"/>
                  </a:lnTo>
                  <a:lnTo>
                    <a:pt x="1" y="395"/>
                  </a:lnTo>
                  <a:lnTo>
                    <a:pt x="1" y="539"/>
                  </a:lnTo>
                  <a:lnTo>
                    <a:pt x="37" y="646"/>
                  </a:lnTo>
                  <a:lnTo>
                    <a:pt x="180" y="934"/>
                  </a:lnTo>
                  <a:lnTo>
                    <a:pt x="360" y="1149"/>
                  </a:lnTo>
                  <a:lnTo>
                    <a:pt x="611" y="1329"/>
                  </a:lnTo>
                  <a:lnTo>
                    <a:pt x="898" y="1400"/>
                  </a:lnTo>
                  <a:lnTo>
                    <a:pt x="1186" y="1436"/>
                  </a:lnTo>
                  <a:lnTo>
                    <a:pt x="1509" y="1400"/>
                  </a:lnTo>
                  <a:lnTo>
                    <a:pt x="1545" y="1365"/>
                  </a:lnTo>
                  <a:lnTo>
                    <a:pt x="1581" y="1329"/>
                  </a:lnTo>
                  <a:lnTo>
                    <a:pt x="1617" y="1257"/>
                  </a:lnTo>
                  <a:lnTo>
                    <a:pt x="1617" y="1221"/>
                  </a:lnTo>
                  <a:lnTo>
                    <a:pt x="1581" y="1149"/>
                  </a:lnTo>
                  <a:lnTo>
                    <a:pt x="1545" y="1113"/>
                  </a:lnTo>
                  <a:lnTo>
                    <a:pt x="1401" y="1077"/>
                  </a:lnTo>
                  <a:lnTo>
                    <a:pt x="1186" y="1113"/>
                  </a:lnTo>
                  <a:lnTo>
                    <a:pt x="1006" y="1077"/>
                  </a:lnTo>
                  <a:lnTo>
                    <a:pt x="791" y="1006"/>
                  </a:lnTo>
                  <a:lnTo>
                    <a:pt x="647" y="862"/>
                  </a:lnTo>
                  <a:lnTo>
                    <a:pt x="503" y="718"/>
                  </a:lnTo>
                  <a:lnTo>
                    <a:pt x="396" y="539"/>
                  </a:lnTo>
                  <a:lnTo>
                    <a:pt x="396" y="503"/>
                  </a:lnTo>
                  <a:lnTo>
                    <a:pt x="360" y="431"/>
                  </a:lnTo>
                  <a:lnTo>
                    <a:pt x="324" y="359"/>
                  </a:lnTo>
                  <a:lnTo>
                    <a:pt x="252" y="144"/>
                  </a:lnTo>
                  <a:lnTo>
                    <a:pt x="216" y="36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77"/>
            <p:cNvSpPr/>
            <p:nvPr/>
          </p:nvSpPr>
          <p:spPr>
            <a:xfrm flipH="1">
              <a:off x="6940229" y="1281682"/>
              <a:ext cx="853394" cy="826448"/>
            </a:xfrm>
            <a:custGeom>
              <a:avLst/>
              <a:gdLst/>
              <a:ahLst/>
              <a:cxnLst/>
              <a:rect l="l" t="t" r="r" b="b"/>
              <a:pathLst>
                <a:path w="10198" h="9876" extrusionOk="0">
                  <a:moveTo>
                    <a:pt x="5494" y="1"/>
                  </a:moveTo>
                  <a:lnTo>
                    <a:pt x="4884" y="109"/>
                  </a:lnTo>
                  <a:lnTo>
                    <a:pt x="4309" y="252"/>
                  </a:lnTo>
                  <a:lnTo>
                    <a:pt x="3735" y="468"/>
                  </a:lnTo>
                  <a:lnTo>
                    <a:pt x="3196" y="719"/>
                  </a:lnTo>
                  <a:lnTo>
                    <a:pt x="2694" y="1042"/>
                  </a:lnTo>
                  <a:lnTo>
                    <a:pt x="2227" y="1365"/>
                  </a:lnTo>
                  <a:lnTo>
                    <a:pt x="1796" y="1760"/>
                  </a:lnTo>
                  <a:lnTo>
                    <a:pt x="1401" y="2227"/>
                  </a:lnTo>
                  <a:lnTo>
                    <a:pt x="1042" y="2694"/>
                  </a:lnTo>
                  <a:lnTo>
                    <a:pt x="755" y="3196"/>
                  </a:lnTo>
                  <a:lnTo>
                    <a:pt x="503" y="3735"/>
                  </a:lnTo>
                  <a:lnTo>
                    <a:pt x="288" y="4274"/>
                  </a:lnTo>
                  <a:lnTo>
                    <a:pt x="144" y="4848"/>
                  </a:lnTo>
                  <a:lnTo>
                    <a:pt x="36" y="5459"/>
                  </a:lnTo>
                  <a:lnTo>
                    <a:pt x="1" y="6105"/>
                  </a:lnTo>
                  <a:lnTo>
                    <a:pt x="36" y="6608"/>
                  </a:lnTo>
                  <a:lnTo>
                    <a:pt x="108" y="7146"/>
                  </a:lnTo>
                  <a:lnTo>
                    <a:pt x="216" y="7649"/>
                  </a:lnTo>
                  <a:lnTo>
                    <a:pt x="360" y="8116"/>
                  </a:lnTo>
                  <a:lnTo>
                    <a:pt x="539" y="8582"/>
                  </a:lnTo>
                  <a:lnTo>
                    <a:pt x="755" y="9049"/>
                  </a:lnTo>
                  <a:lnTo>
                    <a:pt x="1006" y="9444"/>
                  </a:lnTo>
                  <a:lnTo>
                    <a:pt x="1293" y="9875"/>
                  </a:lnTo>
                  <a:lnTo>
                    <a:pt x="6895" y="4633"/>
                  </a:lnTo>
                  <a:lnTo>
                    <a:pt x="10198" y="1545"/>
                  </a:lnTo>
                  <a:lnTo>
                    <a:pt x="9767" y="1186"/>
                  </a:lnTo>
                  <a:lnTo>
                    <a:pt x="9336" y="898"/>
                  </a:lnTo>
                  <a:lnTo>
                    <a:pt x="8834" y="611"/>
                  </a:lnTo>
                  <a:lnTo>
                    <a:pt x="8331" y="396"/>
                  </a:lnTo>
                  <a:lnTo>
                    <a:pt x="7828" y="216"/>
                  </a:lnTo>
                  <a:lnTo>
                    <a:pt x="7254" y="109"/>
                  </a:lnTo>
                  <a:lnTo>
                    <a:pt x="67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77"/>
            <p:cNvSpPr/>
            <p:nvPr/>
          </p:nvSpPr>
          <p:spPr>
            <a:xfrm flipH="1">
              <a:off x="6934204" y="1275657"/>
              <a:ext cx="862432" cy="835402"/>
            </a:xfrm>
            <a:custGeom>
              <a:avLst/>
              <a:gdLst/>
              <a:ahLst/>
              <a:cxnLst/>
              <a:rect l="l" t="t" r="r" b="b"/>
              <a:pathLst>
                <a:path w="10306" h="9983" extrusionOk="0">
                  <a:moveTo>
                    <a:pt x="6141" y="109"/>
                  </a:moveTo>
                  <a:lnTo>
                    <a:pt x="6715" y="145"/>
                  </a:lnTo>
                  <a:lnTo>
                    <a:pt x="7254" y="216"/>
                  </a:lnTo>
                  <a:lnTo>
                    <a:pt x="7792" y="324"/>
                  </a:lnTo>
                  <a:lnTo>
                    <a:pt x="8295" y="504"/>
                  </a:lnTo>
                  <a:lnTo>
                    <a:pt x="8798" y="719"/>
                  </a:lnTo>
                  <a:lnTo>
                    <a:pt x="9265" y="970"/>
                  </a:lnTo>
                  <a:lnTo>
                    <a:pt x="9731" y="1258"/>
                  </a:lnTo>
                  <a:lnTo>
                    <a:pt x="10162" y="1617"/>
                  </a:lnTo>
                  <a:lnTo>
                    <a:pt x="1365" y="9875"/>
                  </a:lnTo>
                  <a:lnTo>
                    <a:pt x="1042" y="9444"/>
                  </a:lnTo>
                  <a:lnTo>
                    <a:pt x="791" y="9014"/>
                  </a:lnTo>
                  <a:lnTo>
                    <a:pt x="575" y="8583"/>
                  </a:lnTo>
                  <a:lnTo>
                    <a:pt x="396" y="8116"/>
                  </a:lnTo>
                  <a:lnTo>
                    <a:pt x="288" y="7649"/>
                  </a:lnTo>
                  <a:lnTo>
                    <a:pt x="180" y="7182"/>
                  </a:lnTo>
                  <a:lnTo>
                    <a:pt x="108" y="6680"/>
                  </a:lnTo>
                  <a:lnTo>
                    <a:pt x="108" y="6177"/>
                  </a:lnTo>
                  <a:lnTo>
                    <a:pt x="108" y="5566"/>
                  </a:lnTo>
                  <a:lnTo>
                    <a:pt x="216" y="4956"/>
                  </a:lnTo>
                  <a:lnTo>
                    <a:pt x="360" y="4382"/>
                  </a:lnTo>
                  <a:lnTo>
                    <a:pt x="575" y="3807"/>
                  </a:lnTo>
                  <a:lnTo>
                    <a:pt x="827" y="3268"/>
                  </a:lnTo>
                  <a:lnTo>
                    <a:pt x="1114" y="2766"/>
                  </a:lnTo>
                  <a:lnTo>
                    <a:pt x="1473" y="2299"/>
                  </a:lnTo>
                  <a:lnTo>
                    <a:pt x="1868" y="1868"/>
                  </a:lnTo>
                  <a:lnTo>
                    <a:pt x="2299" y="1509"/>
                  </a:lnTo>
                  <a:lnTo>
                    <a:pt x="2765" y="1150"/>
                  </a:lnTo>
                  <a:lnTo>
                    <a:pt x="3268" y="827"/>
                  </a:lnTo>
                  <a:lnTo>
                    <a:pt x="3807" y="575"/>
                  </a:lnTo>
                  <a:lnTo>
                    <a:pt x="4345" y="396"/>
                  </a:lnTo>
                  <a:lnTo>
                    <a:pt x="4920" y="216"/>
                  </a:lnTo>
                  <a:lnTo>
                    <a:pt x="5530" y="145"/>
                  </a:lnTo>
                  <a:lnTo>
                    <a:pt x="6141" y="109"/>
                  </a:lnTo>
                  <a:close/>
                  <a:moveTo>
                    <a:pt x="6141" y="1"/>
                  </a:moveTo>
                  <a:lnTo>
                    <a:pt x="5530" y="37"/>
                  </a:lnTo>
                  <a:lnTo>
                    <a:pt x="4920" y="145"/>
                  </a:lnTo>
                  <a:lnTo>
                    <a:pt x="4309" y="288"/>
                  </a:lnTo>
                  <a:lnTo>
                    <a:pt x="3771" y="504"/>
                  </a:lnTo>
                  <a:lnTo>
                    <a:pt x="3232" y="755"/>
                  </a:lnTo>
                  <a:lnTo>
                    <a:pt x="2730" y="1078"/>
                  </a:lnTo>
                  <a:lnTo>
                    <a:pt x="2227" y="1401"/>
                  </a:lnTo>
                  <a:lnTo>
                    <a:pt x="1796" y="1832"/>
                  </a:lnTo>
                  <a:lnTo>
                    <a:pt x="1401" y="2263"/>
                  </a:lnTo>
                  <a:lnTo>
                    <a:pt x="1042" y="2730"/>
                  </a:lnTo>
                  <a:lnTo>
                    <a:pt x="755" y="3233"/>
                  </a:lnTo>
                  <a:lnTo>
                    <a:pt x="467" y="3771"/>
                  </a:lnTo>
                  <a:lnTo>
                    <a:pt x="288" y="4346"/>
                  </a:lnTo>
                  <a:lnTo>
                    <a:pt x="108" y="4920"/>
                  </a:lnTo>
                  <a:lnTo>
                    <a:pt x="37" y="5531"/>
                  </a:lnTo>
                  <a:lnTo>
                    <a:pt x="1" y="6177"/>
                  </a:lnTo>
                  <a:lnTo>
                    <a:pt x="37" y="6680"/>
                  </a:lnTo>
                  <a:lnTo>
                    <a:pt x="72" y="7182"/>
                  </a:lnTo>
                  <a:lnTo>
                    <a:pt x="180" y="7685"/>
                  </a:lnTo>
                  <a:lnTo>
                    <a:pt x="324" y="8188"/>
                  </a:lnTo>
                  <a:lnTo>
                    <a:pt x="503" y="8654"/>
                  </a:lnTo>
                  <a:lnTo>
                    <a:pt x="755" y="9085"/>
                  </a:lnTo>
                  <a:lnTo>
                    <a:pt x="1006" y="9552"/>
                  </a:lnTo>
                  <a:lnTo>
                    <a:pt x="1293" y="9947"/>
                  </a:lnTo>
                  <a:lnTo>
                    <a:pt x="1329" y="9983"/>
                  </a:lnTo>
                  <a:lnTo>
                    <a:pt x="10270" y="1653"/>
                  </a:lnTo>
                  <a:lnTo>
                    <a:pt x="10306" y="1617"/>
                  </a:lnTo>
                  <a:lnTo>
                    <a:pt x="10270" y="1581"/>
                  </a:lnTo>
                  <a:lnTo>
                    <a:pt x="9839" y="1222"/>
                  </a:lnTo>
                  <a:lnTo>
                    <a:pt x="9372" y="899"/>
                  </a:lnTo>
                  <a:lnTo>
                    <a:pt x="8870" y="647"/>
                  </a:lnTo>
                  <a:lnTo>
                    <a:pt x="8367" y="432"/>
                  </a:lnTo>
                  <a:lnTo>
                    <a:pt x="7828" y="252"/>
                  </a:lnTo>
                  <a:lnTo>
                    <a:pt x="7290" y="109"/>
                  </a:lnTo>
                  <a:lnTo>
                    <a:pt x="6715" y="37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77"/>
            <p:cNvSpPr/>
            <p:nvPr/>
          </p:nvSpPr>
          <p:spPr>
            <a:xfrm flipH="1">
              <a:off x="6639725" y="1152476"/>
              <a:ext cx="297575" cy="303600"/>
            </a:xfrm>
            <a:custGeom>
              <a:avLst/>
              <a:gdLst/>
              <a:ahLst/>
              <a:cxnLst/>
              <a:rect l="l" t="t" r="r" b="b"/>
              <a:pathLst>
                <a:path w="3556" h="3628" extrusionOk="0">
                  <a:moveTo>
                    <a:pt x="1437" y="288"/>
                  </a:moveTo>
                  <a:lnTo>
                    <a:pt x="1509" y="324"/>
                  </a:lnTo>
                  <a:lnTo>
                    <a:pt x="1581" y="360"/>
                  </a:lnTo>
                  <a:lnTo>
                    <a:pt x="1653" y="396"/>
                  </a:lnTo>
                  <a:lnTo>
                    <a:pt x="1689" y="504"/>
                  </a:lnTo>
                  <a:lnTo>
                    <a:pt x="1689" y="683"/>
                  </a:lnTo>
                  <a:lnTo>
                    <a:pt x="1689" y="934"/>
                  </a:lnTo>
                  <a:lnTo>
                    <a:pt x="1617" y="1186"/>
                  </a:lnTo>
                  <a:lnTo>
                    <a:pt x="1545" y="1437"/>
                  </a:lnTo>
                  <a:lnTo>
                    <a:pt x="1401" y="1760"/>
                  </a:lnTo>
                  <a:lnTo>
                    <a:pt x="1150" y="2191"/>
                  </a:lnTo>
                  <a:lnTo>
                    <a:pt x="934" y="2460"/>
                  </a:lnTo>
                  <a:lnTo>
                    <a:pt x="863" y="2371"/>
                  </a:lnTo>
                  <a:lnTo>
                    <a:pt x="755" y="2191"/>
                  </a:lnTo>
                  <a:lnTo>
                    <a:pt x="647" y="1976"/>
                  </a:lnTo>
                  <a:lnTo>
                    <a:pt x="611" y="1760"/>
                  </a:lnTo>
                  <a:lnTo>
                    <a:pt x="575" y="1545"/>
                  </a:lnTo>
                  <a:lnTo>
                    <a:pt x="611" y="1329"/>
                  </a:lnTo>
                  <a:lnTo>
                    <a:pt x="611" y="1150"/>
                  </a:lnTo>
                  <a:lnTo>
                    <a:pt x="683" y="934"/>
                  </a:lnTo>
                  <a:lnTo>
                    <a:pt x="791" y="719"/>
                  </a:lnTo>
                  <a:lnTo>
                    <a:pt x="899" y="575"/>
                  </a:lnTo>
                  <a:lnTo>
                    <a:pt x="1042" y="432"/>
                  </a:lnTo>
                  <a:lnTo>
                    <a:pt x="1222" y="324"/>
                  </a:lnTo>
                  <a:lnTo>
                    <a:pt x="1437" y="288"/>
                  </a:lnTo>
                  <a:close/>
                  <a:moveTo>
                    <a:pt x="1473" y="1"/>
                  </a:moveTo>
                  <a:lnTo>
                    <a:pt x="1258" y="37"/>
                  </a:lnTo>
                  <a:lnTo>
                    <a:pt x="1042" y="109"/>
                  </a:lnTo>
                  <a:lnTo>
                    <a:pt x="863" y="216"/>
                  </a:lnTo>
                  <a:lnTo>
                    <a:pt x="683" y="360"/>
                  </a:lnTo>
                  <a:lnTo>
                    <a:pt x="540" y="575"/>
                  </a:lnTo>
                  <a:lnTo>
                    <a:pt x="432" y="827"/>
                  </a:lnTo>
                  <a:lnTo>
                    <a:pt x="360" y="1078"/>
                  </a:lnTo>
                  <a:lnTo>
                    <a:pt x="324" y="1329"/>
                  </a:lnTo>
                  <a:lnTo>
                    <a:pt x="288" y="1581"/>
                  </a:lnTo>
                  <a:lnTo>
                    <a:pt x="324" y="1832"/>
                  </a:lnTo>
                  <a:lnTo>
                    <a:pt x="396" y="2083"/>
                  </a:lnTo>
                  <a:lnTo>
                    <a:pt x="504" y="2335"/>
                  </a:lnTo>
                  <a:lnTo>
                    <a:pt x="647" y="2550"/>
                  </a:lnTo>
                  <a:lnTo>
                    <a:pt x="733" y="2679"/>
                  </a:lnTo>
                  <a:lnTo>
                    <a:pt x="683" y="2730"/>
                  </a:lnTo>
                  <a:lnTo>
                    <a:pt x="468" y="2873"/>
                  </a:lnTo>
                  <a:lnTo>
                    <a:pt x="252" y="2981"/>
                  </a:lnTo>
                  <a:lnTo>
                    <a:pt x="37" y="3089"/>
                  </a:lnTo>
                  <a:lnTo>
                    <a:pt x="1" y="3161"/>
                  </a:lnTo>
                  <a:lnTo>
                    <a:pt x="1" y="3232"/>
                  </a:lnTo>
                  <a:lnTo>
                    <a:pt x="37" y="3268"/>
                  </a:lnTo>
                  <a:lnTo>
                    <a:pt x="109" y="3268"/>
                  </a:lnTo>
                  <a:lnTo>
                    <a:pt x="575" y="3017"/>
                  </a:lnTo>
                  <a:lnTo>
                    <a:pt x="846" y="2820"/>
                  </a:lnTo>
                  <a:lnTo>
                    <a:pt x="970" y="2945"/>
                  </a:lnTo>
                  <a:lnTo>
                    <a:pt x="1222" y="3161"/>
                  </a:lnTo>
                  <a:lnTo>
                    <a:pt x="1509" y="3340"/>
                  </a:lnTo>
                  <a:lnTo>
                    <a:pt x="1832" y="3484"/>
                  </a:lnTo>
                  <a:lnTo>
                    <a:pt x="2155" y="3556"/>
                  </a:lnTo>
                  <a:lnTo>
                    <a:pt x="2478" y="3627"/>
                  </a:lnTo>
                  <a:lnTo>
                    <a:pt x="3125" y="3627"/>
                  </a:lnTo>
                  <a:lnTo>
                    <a:pt x="3448" y="3591"/>
                  </a:lnTo>
                  <a:lnTo>
                    <a:pt x="3520" y="3556"/>
                  </a:lnTo>
                  <a:lnTo>
                    <a:pt x="3520" y="3520"/>
                  </a:lnTo>
                  <a:lnTo>
                    <a:pt x="3556" y="3448"/>
                  </a:lnTo>
                  <a:lnTo>
                    <a:pt x="3520" y="3376"/>
                  </a:lnTo>
                  <a:lnTo>
                    <a:pt x="3484" y="3340"/>
                  </a:lnTo>
                  <a:lnTo>
                    <a:pt x="3448" y="3340"/>
                  </a:lnTo>
                  <a:lnTo>
                    <a:pt x="2945" y="3376"/>
                  </a:lnTo>
                  <a:lnTo>
                    <a:pt x="2443" y="3304"/>
                  </a:lnTo>
                  <a:lnTo>
                    <a:pt x="2191" y="3268"/>
                  </a:lnTo>
                  <a:lnTo>
                    <a:pt x="1940" y="3197"/>
                  </a:lnTo>
                  <a:lnTo>
                    <a:pt x="1724" y="3089"/>
                  </a:lnTo>
                  <a:lnTo>
                    <a:pt x="1509" y="2981"/>
                  </a:lnTo>
                  <a:lnTo>
                    <a:pt x="1294" y="2837"/>
                  </a:lnTo>
                  <a:lnTo>
                    <a:pt x="1150" y="2694"/>
                  </a:lnTo>
                  <a:lnTo>
                    <a:pt x="1078" y="2622"/>
                  </a:lnTo>
                  <a:lnTo>
                    <a:pt x="1078" y="2622"/>
                  </a:lnTo>
                  <a:lnTo>
                    <a:pt x="1150" y="2550"/>
                  </a:lnTo>
                  <a:lnTo>
                    <a:pt x="1329" y="2335"/>
                  </a:lnTo>
                  <a:lnTo>
                    <a:pt x="1473" y="2155"/>
                  </a:lnTo>
                  <a:lnTo>
                    <a:pt x="1617" y="1904"/>
                  </a:lnTo>
                  <a:lnTo>
                    <a:pt x="1724" y="1688"/>
                  </a:lnTo>
                  <a:lnTo>
                    <a:pt x="1832" y="1437"/>
                  </a:lnTo>
                  <a:lnTo>
                    <a:pt x="1904" y="1186"/>
                  </a:lnTo>
                  <a:lnTo>
                    <a:pt x="1940" y="934"/>
                  </a:lnTo>
                  <a:lnTo>
                    <a:pt x="1976" y="683"/>
                  </a:lnTo>
                  <a:lnTo>
                    <a:pt x="1940" y="432"/>
                  </a:lnTo>
                  <a:lnTo>
                    <a:pt x="1940" y="324"/>
                  </a:lnTo>
                  <a:lnTo>
                    <a:pt x="1868" y="216"/>
                  </a:lnTo>
                  <a:lnTo>
                    <a:pt x="1796" y="144"/>
                  </a:lnTo>
                  <a:lnTo>
                    <a:pt x="1689" y="73"/>
                  </a:lnTo>
                  <a:lnTo>
                    <a:pt x="1581" y="37"/>
                  </a:lnTo>
                  <a:lnTo>
                    <a:pt x="14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77"/>
            <p:cNvSpPr/>
            <p:nvPr/>
          </p:nvSpPr>
          <p:spPr>
            <a:xfrm flipH="1">
              <a:off x="7592199" y="954233"/>
              <a:ext cx="540924" cy="540924"/>
            </a:xfrm>
            <a:custGeom>
              <a:avLst/>
              <a:gdLst/>
              <a:ahLst/>
              <a:cxnLst/>
              <a:rect l="l" t="t" r="r" b="b"/>
              <a:pathLst>
                <a:path w="6464" h="6464" extrusionOk="0">
                  <a:moveTo>
                    <a:pt x="2944" y="0"/>
                  </a:moveTo>
                  <a:lnTo>
                    <a:pt x="2657" y="36"/>
                  </a:lnTo>
                  <a:lnTo>
                    <a:pt x="2406" y="108"/>
                  </a:lnTo>
                  <a:lnTo>
                    <a:pt x="2155" y="180"/>
                  </a:lnTo>
                  <a:lnTo>
                    <a:pt x="1903" y="287"/>
                  </a:lnTo>
                  <a:lnTo>
                    <a:pt x="1652" y="395"/>
                  </a:lnTo>
                  <a:lnTo>
                    <a:pt x="1436" y="539"/>
                  </a:lnTo>
                  <a:lnTo>
                    <a:pt x="1221" y="718"/>
                  </a:lnTo>
                  <a:lnTo>
                    <a:pt x="1006" y="898"/>
                  </a:lnTo>
                  <a:lnTo>
                    <a:pt x="826" y="1077"/>
                  </a:lnTo>
                  <a:lnTo>
                    <a:pt x="646" y="1293"/>
                  </a:lnTo>
                  <a:lnTo>
                    <a:pt x="503" y="1508"/>
                  </a:lnTo>
                  <a:lnTo>
                    <a:pt x="359" y="1759"/>
                  </a:lnTo>
                  <a:lnTo>
                    <a:pt x="252" y="1975"/>
                  </a:lnTo>
                  <a:lnTo>
                    <a:pt x="144" y="2262"/>
                  </a:lnTo>
                  <a:lnTo>
                    <a:pt x="72" y="2513"/>
                  </a:lnTo>
                  <a:lnTo>
                    <a:pt x="36" y="2873"/>
                  </a:lnTo>
                  <a:lnTo>
                    <a:pt x="0" y="3232"/>
                  </a:lnTo>
                  <a:lnTo>
                    <a:pt x="36" y="3555"/>
                  </a:lnTo>
                  <a:lnTo>
                    <a:pt x="72" y="3878"/>
                  </a:lnTo>
                  <a:lnTo>
                    <a:pt x="144" y="4201"/>
                  </a:lnTo>
                  <a:lnTo>
                    <a:pt x="252" y="4488"/>
                  </a:lnTo>
                  <a:lnTo>
                    <a:pt x="395" y="4776"/>
                  </a:lnTo>
                  <a:lnTo>
                    <a:pt x="575" y="5027"/>
                  </a:lnTo>
                  <a:lnTo>
                    <a:pt x="754" y="5278"/>
                  </a:lnTo>
                  <a:lnTo>
                    <a:pt x="970" y="5494"/>
                  </a:lnTo>
                  <a:lnTo>
                    <a:pt x="1185" y="5709"/>
                  </a:lnTo>
                  <a:lnTo>
                    <a:pt x="1436" y="5889"/>
                  </a:lnTo>
                  <a:lnTo>
                    <a:pt x="1688" y="6068"/>
                  </a:lnTo>
                  <a:lnTo>
                    <a:pt x="1975" y="6212"/>
                  </a:lnTo>
                  <a:lnTo>
                    <a:pt x="2262" y="6320"/>
                  </a:lnTo>
                  <a:lnTo>
                    <a:pt x="2585" y="6391"/>
                  </a:lnTo>
                  <a:lnTo>
                    <a:pt x="2909" y="6427"/>
                  </a:lnTo>
                  <a:lnTo>
                    <a:pt x="3232" y="6463"/>
                  </a:lnTo>
                  <a:lnTo>
                    <a:pt x="3555" y="6427"/>
                  </a:lnTo>
                  <a:lnTo>
                    <a:pt x="3842" y="6391"/>
                  </a:lnTo>
                  <a:lnTo>
                    <a:pt x="4129" y="6320"/>
                  </a:lnTo>
                  <a:lnTo>
                    <a:pt x="4381" y="6248"/>
                  </a:lnTo>
                  <a:lnTo>
                    <a:pt x="4812" y="6032"/>
                  </a:lnTo>
                  <a:lnTo>
                    <a:pt x="5242" y="5781"/>
                  </a:lnTo>
                  <a:lnTo>
                    <a:pt x="5566" y="5458"/>
                  </a:lnTo>
                  <a:lnTo>
                    <a:pt x="5889" y="5063"/>
                  </a:lnTo>
                  <a:lnTo>
                    <a:pt x="6140" y="4668"/>
                  </a:lnTo>
                  <a:lnTo>
                    <a:pt x="6320" y="4201"/>
                  </a:lnTo>
                  <a:lnTo>
                    <a:pt x="6427" y="3734"/>
                  </a:lnTo>
                  <a:lnTo>
                    <a:pt x="6463" y="3232"/>
                  </a:lnTo>
                  <a:lnTo>
                    <a:pt x="6463" y="2908"/>
                  </a:lnTo>
                  <a:lnTo>
                    <a:pt x="6392" y="2585"/>
                  </a:lnTo>
                  <a:lnTo>
                    <a:pt x="6320" y="2262"/>
                  </a:lnTo>
                  <a:lnTo>
                    <a:pt x="6212" y="1975"/>
                  </a:lnTo>
                  <a:lnTo>
                    <a:pt x="6068" y="1688"/>
                  </a:lnTo>
                  <a:lnTo>
                    <a:pt x="5925" y="1400"/>
                  </a:lnTo>
                  <a:lnTo>
                    <a:pt x="5745" y="1149"/>
                  </a:lnTo>
                  <a:lnTo>
                    <a:pt x="5530" y="934"/>
                  </a:lnTo>
                  <a:lnTo>
                    <a:pt x="5278" y="718"/>
                  </a:lnTo>
                  <a:lnTo>
                    <a:pt x="5027" y="539"/>
                  </a:lnTo>
                  <a:lnTo>
                    <a:pt x="4776" y="395"/>
                  </a:lnTo>
                  <a:lnTo>
                    <a:pt x="4488" y="251"/>
                  </a:lnTo>
                  <a:lnTo>
                    <a:pt x="4201" y="144"/>
                  </a:lnTo>
                  <a:lnTo>
                    <a:pt x="3878" y="36"/>
                  </a:lnTo>
                  <a:lnTo>
                    <a:pt x="35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77"/>
            <p:cNvSpPr/>
            <p:nvPr/>
          </p:nvSpPr>
          <p:spPr>
            <a:xfrm flipH="1">
              <a:off x="7577220" y="857998"/>
              <a:ext cx="357659" cy="541007"/>
            </a:xfrm>
            <a:custGeom>
              <a:avLst/>
              <a:gdLst/>
              <a:ahLst/>
              <a:cxnLst/>
              <a:rect l="l" t="t" r="r" b="b"/>
              <a:pathLst>
                <a:path w="4274" h="6465" extrusionOk="0">
                  <a:moveTo>
                    <a:pt x="1437" y="1"/>
                  </a:moveTo>
                  <a:lnTo>
                    <a:pt x="1186" y="37"/>
                  </a:lnTo>
                  <a:lnTo>
                    <a:pt x="935" y="109"/>
                  </a:lnTo>
                  <a:lnTo>
                    <a:pt x="683" y="216"/>
                  </a:lnTo>
                  <a:lnTo>
                    <a:pt x="468" y="396"/>
                  </a:lnTo>
                  <a:lnTo>
                    <a:pt x="288" y="611"/>
                  </a:lnTo>
                  <a:lnTo>
                    <a:pt x="181" y="899"/>
                  </a:lnTo>
                  <a:lnTo>
                    <a:pt x="73" y="1186"/>
                  </a:lnTo>
                  <a:lnTo>
                    <a:pt x="37" y="1473"/>
                  </a:lnTo>
                  <a:lnTo>
                    <a:pt x="1" y="1868"/>
                  </a:lnTo>
                  <a:lnTo>
                    <a:pt x="1" y="2227"/>
                  </a:lnTo>
                  <a:lnTo>
                    <a:pt x="73" y="2622"/>
                  </a:lnTo>
                  <a:lnTo>
                    <a:pt x="145" y="2981"/>
                  </a:lnTo>
                  <a:lnTo>
                    <a:pt x="216" y="3053"/>
                  </a:lnTo>
                  <a:lnTo>
                    <a:pt x="288" y="3053"/>
                  </a:lnTo>
                  <a:lnTo>
                    <a:pt x="360" y="3017"/>
                  </a:lnTo>
                  <a:lnTo>
                    <a:pt x="360" y="2909"/>
                  </a:lnTo>
                  <a:lnTo>
                    <a:pt x="288" y="2335"/>
                  </a:lnTo>
                  <a:lnTo>
                    <a:pt x="288" y="2048"/>
                  </a:lnTo>
                  <a:lnTo>
                    <a:pt x="288" y="1760"/>
                  </a:lnTo>
                  <a:lnTo>
                    <a:pt x="324" y="1473"/>
                  </a:lnTo>
                  <a:lnTo>
                    <a:pt x="360" y="1222"/>
                  </a:lnTo>
                  <a:lnTo>
                    <a:pt x="468" y="935"/>
                  </a:lnTo>
                  <a:lnTo>
                    <a:pt x="575" y="719"/>
                  </a:lnTo>
                  <a:lnTo>
                    <a:pt x="755" y="540"/>
                  </a:lnTo>
                  <a:lnTo>
                    <a:pt x="970" y="396"/>
                  </a:lnTo>
                  <a:lnTo>
                    <a:pt x="1186" y="324"/>
                  </a:lnTo>
                  <a:lnTo>
                    <a:pt x="1437" y="288"/>
                  </a:lnTo>
                  <a:lnTo>
                    <a:pt x="1724" y="288"/>
                  </a:lnTo>
                  <a:lnTo>
                    <a:pt x="1976" y="324"/>
                  </a:lnTo>
                  <a:lnTo>
                    <a:pt x="2191" y="360"/>
                  </a:lnTo>
                  <a:lnTo>
                    <a:pt x="2443" y="432"/>
                  </a:lnTo>
                  <a:lnTo>
                    <a:pt x="2658" y="576"/>
                  </a:lnTo>
                  <a:lnTo>
                    <a:pt x="2873" y="719"/>
                  </a:lnTo>
                  <a:lnTo>
                    <a:pt x="3089" y="863"/>
                  </a:lnTo>
                  <a:lnTo>
                    <a:pt x="3233" y="1042"/>
                  </a:lnTo>
                  <a:lnTo>
                    <a:pt x="3412" y="1222"/>
                  </a:lnTo>
                  <a:lnTo>
                    <a:pt x="3520" y="1437"/>
                  </a:lnTo>
                  <a:lnTo>
                    <a:pt x="3735" y="1868"/>
                  </a:lnTo>
                  <a:lnTo>
                    <a:pt x="3879" y="2335"/>
                  </a:lnTo>
                  <a:lnTo>
                    <a:pt x="3987" y="2838"/>
                  </a:lnTo>
                  <a:lnTo>
                    <a:pt x="3987" y="3340"/>
                  </a:lnTo>
                  <a:lnTo>
                    <a:pt x="3951" y="3843"/>
                  </a:lnTo>
                  <a:lnTo>
                    <a:pt x="3843" y="4489"/>
                  </a:lnTo>
                  <a:lnTo>
                    <a:pt x="3663" y="5100"/>
                  </a:lnTo>
                  <a:lnTo>
                    <a:pt x="3484" y="5710"/>
                  </a:lnTo>
                  <a:lnTo>
                    <a:pt x="3233" y="6321"/>
                  </a:lnTo>
                  <a:lnTo>
                    <a:pt x="3233" y="6392"/>
                  </a:lnTo>
                  <a:lnTo>
                    <a:pt x="3304" y="6464"/>
                  </a:lnTo>
                  <a:lnTo>
                    <a:pt x="3376" y="6428"/>
                  </a:lnTo>
                  <a:lnTo>
                    <a:pt x="3448" y="6392"/>
                  </a:lnTo>
                  <a:lnTo>
                    <a:pt x="3663" y="5818"/>
                  </a:lnTo>
                  <a:lnTo>
                    <a:pt x="3879" y="5207"/>
                  </a:lnTo>
                  <a:lnTo>
                    <a:pt x="4058" y="4633"/>
                  </a:lnTo>
                  <a:lnTo>
                    <a:pt x="4202" y="4023"/>
                  </a:lnTo>
                  <a:lnTo>
                    <a:pt x="4274" y="3412"/>
                  </a:lnTo>
                  <a:lnTo>
                    <a:pt x="4274" y="3089"/>
                  </a:lnTo>
                  <a:lnTo>
                    <a:pt x="4274" y="2802"/>
                  </a:lnTo>
                  <a:lnTo>
                    <a:pt x="4238" y="2514"/>
                  </a:lnTo>
                  <a:lnTo>
                    <a:pt x="4166" y="2191"/>
                  </a:lnTo>
                  <a:lnTo>
                    <a:pt x="4094" y="1904"/>
                  </a:lnTo>
                  <a:lnTo>
                    <a:pt x="3951" y="1581"/>
                  </a:lnTo>
                  <a:lnTo>
                    <a:pt x="3843" y="1365"/>
                  </a:lnTo>
                  <a:lnTo>
                    <a:pt x="3699" y="1114"/>
                  </a:lnTo>
                  <a:lnTo>
                    <a:pt x="3520" y="899"/>
                  </a:lnTo>
                  <a:lnTo>
                    <a:pt x="3340" y="719"/>
                  </a:lnTo>
                  <a:lnTo>
                    <a:pt x="3161" y="540"/>
                  </a:lnTo>
                  <a:lnTo>
                    <a:pt x="2945" y="396"/>
                  </a:lnTo>
                  <a:lnTo>
                    <a:pt x="2694" y="252"/>
                  </a:lnTo>
                  <a:lnTo>
                    <a:pt x="2443" y="145"/>
                  </a:lnTo>
                  <a:lnTo>
                    <a:pt x="2227" y="73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7"/>
            <p:cNvSpPr/>
            <p:nvPr/>
          </p:nvSpPr>
          <p:spPr>
            <a:xfrm flipH="1">
              <a:off x="7934795" y="870048"/>
              <a:ext cx="315567" cy="607033"/>
            </a:xfrm>
            <a:custGeom>
              <a:avLst/>
              <a:gdLst/>
              <a:ahLst/>
              <a:cxnLst/>
              <a:rect l="l" t="t" r="r" b="b"/>
              <a:pathLst>
                <a:path w="3771" h="7254" extrusionOk="0">
                  <a:moveTo>
                    <a:pt x="2371" y="1"/>
                  </a:moveTo>
                  <a:lnTo>
                    <a:pt x="2299" y="37"/>
                  </a:lnTo>
                  <a:lnTo>
                    <a:pt x="1904" y="288"/>
                  </a:lnTo>
                  <a:lnTo>
                    <a:pt x="1509" y="539"/>
                  </a:lnTo>
                  <a:lnTo>
                    <a:pt x="1114" y="862"/>
                  </a:lnTo>
                  <a:lnTo>
                    <a:pt x="791" y="1221"/>
                  </a:lnTo>
                  <a:lnTo>
                    <a:pt x="504" y="1616"/>
                  </a:lnTo>
                  <a:lnTo>
                    <a:pt x="288" y="2011"/>
                  </a:lnTo>
                  <a:lnTo>
                    <a:pt x="109" y="2478"/>
                  </a:lnTo>
                  <a:lnTo>
                    <a:pt x="1" y="2945"/>
                  </a:lnTo>
                  <a:lnTo>
                    <a:pt x="1" y="3448"/>
                  </a:lnTo>
                  <a:lnTo>
                    <a:pt x="37" y="3950"/>
                  </a:lnTo>
                  <a:lnTo>
                    <a:pt x="180" y="4417"/>
                  </a:lnTo>
                  <a:lnTo>
                    <a:pt x="360" y="4848"/>
                  </a:lnTo>
                  <a:lnTo>
                    <a:pt x="611" y="5279"/>
                  </a:lnTo>
                  <a:lnTo>
                    <a:pt x="898" y="5674"/>
                  </a:lnTo>
                  <a:lnTo>
                    <a:pt x="1222" y="6033"/>
                  </a:lnTo>
                  <a:lnTo>
                    <a:pt x="1617" y="6320"/>
                  </a:lnTo>
                  <a:lnTo>
                    <a:pt x="2083" y="6643"/>
                  </a:lnTo>
                  <a:lnTo>
                    <a:pt x="2622" y="6895"/>
                  </a:lnTo>
                  <a:lnTo>
                    <a:pt x="3161" y="7074"/>
                  </a:lnTo>
                  <a:lnTo>
                    <a:pt x="3735" y="7254"/>
                  </a:lnTo>
                  <a:lnTo>
                    <a:pt x="3771" y="7218"/>
                  </a:lnTo>
                  <a:lnTo>
                    <a:pt x="3771" y="7182"/>
                  </a:lnTo>
                  <a:lnTo>
                    <a:pt x="3771" y="7146"/>
                  </a:lnTo>
                  <a:lnTo>
                    <a:pt x="3735" y="7146"/>
                  </a:lnTo>
                  <a:lnTo>
                    <a:pt x="3304" y="7002"/>
                  </a:lnTo>
                  <a:lnTo>
                    <a:pt x="2873" y="6823"/>
                  </a:lnTo>
                  <a:lnTo>
                    <a:pt x="2442" y="6643"/>
                  </a:lnTo>
                  <a:lnTo>
                    <a:pt x="2047" y="6392"/>
                  </a:lnTo>
                  <a:lnTo>
                    <a:pt x="1653" y="6105"/>
                  </a:lnTo>
                  <a:lnTo>
                    <a:pt x="1329" y="5782"/>
                  </a:lnTo>
                  <a:lnTo>
                    <a:pt x="1006" y="5422"/>
                  </a:lnTo>
                  <a:lnTo>
                    <a:pt x="755" y="5028"/>
                  </a:lnTo>
                  <a:lnTo>
                    <a:pt x="575" y="4633"/>
                  </a:lnTo>
                  <a:lnTo>
                    <a:pt x="432" y="4202"/>
                  </a:lnTo>
                  <a:lnTo>
                    <a:pt x="324" y="3735"/>
                  </a:lnTo>
                  <a:lnTo>
                    <a:pt x="324" y="3304"/>
                  </a:lnTo>
                  <a:lnTo>
                    <a:pt x="360" y="2873"/>
                  </a:lnTo>
                  <a:lnTo>
                    <a:pt x="468" y="2442"/>
                  </a:lnTo>
                  <a:lnTo>
                    <a:pt x="647" y="2011"/>
                  </a:lnTo>
                  <a:lnTo>
                    <a:pt x="898" y="1616"/>
                  </a:lnTo>
                  <a:lnTo>
                    <a:pt x="1222" y="1221"/>
                  </a:lnTo>
                  <a:lnTo>
                    <a:pt x="1617" y="862"/>
                  </a:lnTo>
                  <a:lnTo>
                    <a:pt x="2012" y="539"/>
                  </a:lnTo>
                  <a:lnTo>
                    <a:pt x="2442" y="252"/>
                  </a:lnTo>
                  <a:lnTo>
                    <a:pt x="2478" y="216"/>
                  </a:lnTo>
                  <a:lnTo>
                    <a:pt x="2514" y="180"/>
                  </a:lnTo>
                  <a:lnTo>
                    <a:pt x="2478" y="72"/>
                  </a:lnTo>
                  <a:lnTo>
                    <a:pt x="24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7"/>
            <p:cNvSpPr/>
            <p:nvPr/>
          </p:nvSpPr>
          <p:spPr>
            <a:xfrm flipH="1">
              <a:off x="6940229" y="2291312"/>
              <a:ext cx="1448293" cy="1388293"/>
            </a:xfrm>
            <a:custGeom>
              <a:avLst/>
              <a:gdLst/>
              <a:ahLst/>
              <a:cxnLst/>
              <a:rect l="l" t="t" r="r" b="b"/>
              <a:pathLst>
                <a:path w="17307" h="16590" extrusionOk="0">
                  <a:moveTo>
                    <a:pt x="8079" y="0"/>
                  </a:moveTo>
                  <a:lnTo>
                    <a:pt x="7397" y="539"/>
                  </a:lnTo>
                  <a:lnTo>
                    <a:pt x="6751" y="1149"/>
                  </a:lnTo>
                  <a:lnTo>
                    <a:pt x="6140" y="1760"/>
                  </a:lnTo>
                  <a:lnTo>
                    <a:pt x="5566" y="2370"/>
                  </a:lnTo>
                  <a:lnTo>
                    <a:pt x="5027" y="3017"/>
                  </a:lnTo>
                  <a:lnTo>
                    <a:pt x="4524" y="3699"/>
                  </a:lnTo>
                  <a:lnTo>
                    <a:pt x="4058" y="4345"/>
                  </a:lnTo>
                  <a:lnTo>
                    <a:pt x="3627" y="5027"/>
                  </a:lnTo>
                  <a:lnTo>
                    <a:pt x="3232" y="5745"/>
                  </a:lnTo>
                  <a:lnTo>
                    <a:pt x="2837" y="6428"/>
                  </a:lnTo>
                  <a:lnTo>
                    <a:pt x="2514" y="7110"/>
                  </a:lnTo>
                  <a:lnTo>
                    <a:pt x="2190" y="7792"/>
                  </a:lnTo>
                  <a:lnTo>
                    <a:pt x="1652" y="9157"/>
                  </a:lnTo>
                  <a:lnTo>
                    <a:pt x="1221" y="10485"/>
                  </a:lnTo>
                  <a:lnTo>
                    <a:pt x="862" y="11706"/>
                  </a:lnTo>
                  <a:lnTo>
                    <a:pt x="575" y="12855"/>
                  </a:lnTo>
                  <a:lnTo>
                    <a:pt x="359" y="13896"/>
                  </a:lnTo>
                  <a:lnTo>
                    <a:pt x="216" y="14794"/>
                  </a:lnTo>
                  <a:lnTo>
                    <a:pt x="108" y="15548"/>
                  </a:lnTo>
                  <a:lnTo>
                    <a:pt x="36" y="16086"/>
                  </a:lnTo>
                  <a:lnTo>
                    <a:pt x="0" y="16589"/>
                  </a:lnTo>
                  <a:lnTo>
                    <a:pt x="17307" y="14973"/>
                  </a:lnTo>
                  <a:lnTo>
                    <a:pt x="17271" y="13393"/>
                  </a:lnTo>
                  <a:lnTo>
                    <a:pt x="17163" y="11885"/>
                  </a:lnTo>
                  <a:lnTo>
                    <a:pt x="17020" y="10521"/>
                  </a:lnTo>
                  <a:lnTo>
                    <a:pt x="16804" y="9228"/>
                  </a:lnTo>
                  <a:lnTo>
                    <a:pt x="16553" y="8079"/>
                  </a:lnTo>
                  <a:lnTo>
                    <a:pt x="16266" y="7002"/>
                  </a:lnTo>
                  <a:lnTo>
                    <a:pt x="15978" y="6033"/>
                  </a:lnTo>
                  <a:lnTo>
                    <a:pt x="15691" y="5207"/>
                  </a:lnTo>
                  <a:lnTo>
                    <a:pt x="15404" y="4453"/>
                  </a:lnTo>
                  <a:lnTo>
                    <a:pt x="15117" y="3771"/>
                  </a:lnTo>
                  <a:lnTo>
                    <a:pt x="14578" y="2765"/>
                  </a:lnTo>
                  <a:lnTo>
                    <a:pt x="14219" y="2119"/>
                  </a:lnTo>
                  <a:lnTo>
                    <a:pt x="14111" y="1939"/>
                  </a:lnTo>
                  <a:lnTo>
                    <a:pt x="14075" y="1832"/>
                  </a:lnTo>
                  <a:lnTo>
                    <a:pt x="14004" y="1760"/>
                  </a:lnTo>
                  <a:lnTo>
                    <a:pt x="13824" y="1652"/>
                  </a:lnTo>
                  <a:lnTo>
                    <a:pt x="13142" y="1401"/>
                  </a:lnTo>
                  <a:lnTo>
                    <a:pt x="12172" y="1113"/>
                  </a:lnTo>
                  <a:lnTo>
                    <a:pt x="11059" y="790"/>
                  </a:lnTo>
                  <a:lnTo>
                    <a:pt x="9013" y="252"/>
                  </a:lnTo>
                  <a:lnTo>
                    <a:pt x="80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9" name="Google Shape;2369;p77"/>
            <p:cNvSpPr/>
            <p:nvPr/>
          </p:nvSpPr>
          <p:spPr>
            <a:xfrm flipH="1">
              <a:off x="5820974" y="3536596"/>
              <a:ext cx="3088887" cy="1850973"/>
            </a:xfrm>
            <a:custGeom>
              <a:avLst/>
              <a:gdLst/>
              <a:ahLst/>
              <a:cxnLst/>
              <a:rect l="l" t="t" r="r" b="b"/>
              <a:pathLst>
                <a:path w="36912" h="22119" extrusionOk="0">
                  <a:moveTo>
                    <a:pt x="23016" y="0"/>
                  </a:moveTo>
                  <a:lnTo>
                    <a:pt x="5709" y="1616"/>
                  </a:lnTo>
                  <a:lnTo>
                    <a:pt x="5601" y="1975"/>
                  </a:lnTo>
                  <a:lnTo>
                    <a:pt x="5386" y="3017"/>
                  </a:lnTo>
                  <a:lnTo>
                    <a:pt x="5278" y="3735"/>
                  </a:lnTo>
                  <a:lnTo>
                    <a:pt x="5135" y="4525"/>
                  </a:lnTo>
                  <a:lnTo>
                    <a:pt x="5063" y="5386"/>
                  </a:lnTo>
                  <a:lnTo>
                    <a:pt x="4991" y="6248"/>
                  </a:lnTo>
                  <a:lnTo>
                    <a:pt x="4991" y="7182"/>
                  </a:lnTo>
                  <a:lnTo>
                    <a:pt x="5063" y="8079"/>
                  </a:lnTo>
                  <a:lnTo>
                    <a:pt x="5135" y="8510"/>
                  </a:lnTo>
                  <a:lnTo>
                    <a:pt x="5206" y="8941"/>
                  </a:lnTo>
                  <a:lnTo>
                    <a:pt x="5314" y="9372"/>
                  </a:lnTo>
                  <a:lnTo>
                    <a:pt x="5422" y="9767"/>
                  </a:lnTo>
                  <a:lnTo>
                    <a:pt x="5601" y="10126"/>
                  </a:lnTo>
                  <a:lnTo>
                    <a:pt x="5781" y="10485"/>
                  </a:lnTo>
                  <a:lnTo>
                    <a:pt x="5996" y="10808"/>
                  </a:lnTo>
                  <a:lnTo>
                    <a:pt x="6212" y="11131"/>
                  </a:lnTo>
                  <a:lnTo>
                    <a:pt x="6499" y="11383"/>
                  </a:lnTo>
                  <a:lnTo>
                    <a:pt x="6822" y="11634"/>
                  </a:lnTo>
                  <a:lnTo>
                    <a:pt x="7181" y="11814"/>
                  </a:lnTo>
                  <a:lnTo>
                    <a:pt x="7576" y="11957"/>
                  </a:lnTo>
                  <a:lnTo>
                    <a:pt x="7576" y="11957"/>
                  </a:lnTo>
                  <a:lnTo>
                    <a:pt x="7145" y="11885"/>
                  </a:lnTo>
                  <a:lnTo>
                    <a:pt x="6679" y="11849"/>
                  </a:lnTo>
                  <a:lnTo>
                    <a:pt x="6068" y="11849"/>
                  </a:lnTo>
                  <a:lnTo>
                    <a:pt x="5781" y="11885"/>
                  </a:lnTo>
                  <a:lnTo>
                    <a:pt x="5422" y="11957"/>
                  </a:lnTo>
                  <a:lnTo>
                    <a:pt x="5099" y="12029"/>
                  </a:lnTo>
                  <a:lnTo>
                    <a:pt x="4776" y="12137"/>
                  </a:lnTo>
                  <a:lnTo>
                    <a:pt x="4452" y="12280"/>
                  </a:lnTo>
                  <a:lnTo>
                    <a:pt x="4129" y="12460"/>
                  </a:lnTo>
                  <a:lnTo>
                    <a:pt x="3842" y="12711"/>
                  </a:lnTo>
                  <a:lnTo>
                    <a:pt x="3591" y="12963"/>
                  </a:lnTo>
                  <a:lnTo>
                    <a:pt x="3052" y="13681"/>
                  </a:lnTo>
                  <a:lnTo>
                    <a:pt x="2442" y="14471"/>
                  </a:lnTo>
                  <a:lnTo>
                    <a:pt x="1293" y="16158"/>
                  </a:lnTo>
                  <a:lnTo>
                    <a:pt x="359" y="17523"/>
                  </a:lnTo>
                  <a:lnTo>
                    <a:pt x="0" y="18097"/>
                  </a:lnTo>
                  <a:lnTo>
                    <a:pt x="31669" y="22083"/>
                  </a:lnTo>
                  <a:lnTo>
                    <a:pt x="32100" y="22119"/>
                  </a:lnTo>
                  <a:lnTo>
                    <a:pt x="32495" y="22083"/>
                  </a:lnTo>
                  <a:lnTo>
                    <a:pt x="32926" y="22047"/>
                  </a:lnTo>
                  <a:lnTo>
                    <a:pt x="33321" y="21939"/>
                  </a:lnTo>
                  <a:lnTo>
                    <a:pt x="33716" y="21796"/>
                  </a:lnTo>
                  <a:lnTo>
                    <a:pt x="34075" y="21652"/>
                  </a:lnTo>
                  <a:lnTo>
                    <a:pt x="34434" y="21437"/>
                  </a:lnTo>
                  <a:lnTo>
                    <a:pt x="34793" y="21185"/>
                  </a:lnTo>
                  <a:lnTo>
                    <a:pt x="35116" y="20934"/>
                  </a:lnTo>
                  <a:lnTo>
                    <a:pt x="35404" y="20611"/>
                  </a:lnTo>
                  <a:lnTo>
                    <a:pt x="35691" y="20288"/>
                  </a:lnTo>
                  <a:lnTo>
                    <a:pt x="35942" y="19964"/>
                  </a:lnTo>
                  <a:lnTo>
                    <a:pt x="36158" y="19569"/>
                  </a:lnTo>
                  <a:lnTo>
                    <a:pt x="36337" y="19174"/>
                  </a:lnTo>
                  <a:lnTo>
                    <a:pt x="36517" y="18779"/>
                  </a:lnTo>
                  <a:lnTo>
                    <a:pt x="36660" y="18349"/>
                  </a:lnTo>
                  <a:lnTo>
                    <a:pt x="36768" y="17918"/>
                  </a:lnTo>
                  <a:lnTo>
                    <a:pt x="36840" y="17487"/>
                  </a:lnTo>
                  <a:lnTo>
                    <a:pt x="36912" y="17020"/>
                  </a:lnTo>
                  <a:lnTo>
                    <a:pt x="36912" y="16553"/>
                  </a:lnTo>
                  <a:lnTo>
                    <a:pt x="36876" y="16051"/>
                  </a:lnTo>
                  <a:lnTo>
                    <a:pt x="36804" y="15584"/>
                  </a:lnTo>
                  <a:lnTo>
                    <a:pt x="36696" y="15117"/>
                  </a:lnTo>
                  <a:lnTo>
                    <a:pt x="36553" y="14614"/>
                  </a:lnTo>
                  <a:lnTo>
                    <a:pt x="36373" y="14148"/>
                  </a:lnTo>
                  <a:lnTo>
                    <a:pt x="36122" y="13681"/>
                  </a:lnTo>
                  <a:lnTo>
                    <a:pt x="35870" y="13214"/>
                  </a:lnTo>
                  <a:lnTo>
                    <a:pt x="35547" y="12747"/>
                  </a:lnTo>
                  <a:lnTo>
                    <a:pt x="35152" y="12316"/>
                  </a:lnTo>
                  <a:lnTo>
                    <a:pt x="34721" y="11885"/>
                  </a:lnTo>
                  <a:lnTo>
                    <a:pt x="34255" y="11455"/>
                  </a:lnTo>
                  <a:lnTo>
                    <a:pt x="33716" y="11060"/>
                  </a:lnTo>
                  <a:lnTo>
                    <a:pt x="32747" y="10413"/>
                  </a:lnTo>
                  <a:lnTo>
                    <a:pt x="31813" y="9767"/>
                  </a:lnTo>
                  <a:lnTo>
                    <a:pt x="30844" y="9192"/>
                  </a:lnTo>
                  <a:lnTo>
                    <a:pt x="29910" y="8618"/>
                  </a:lnTo>
                  <a:lnTo>
                    <a:pt x="28079" y="7577"/>
                  </a:lnTo>
                  <a:lnTo>
                    <a:pt x="26463" y="6715"/>
                  </a:lnTo>
                  <a:lnTo>
                    <a:pt x="25063" y="6033"/>
                  </a:lnTo>
                  <a:lnTo>
                    <a:pt x="23985" y="5530"/>
                  </a:lnTo>
                  <a:lnTo>
                    <a:pt x="23016" y="5099"/>
                  </a:lnTo>
                  <a:lnTo>
                    <a:pt x="230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0" name="Google Shape;2370;p77"/>
            <p:cNvSpPr/>
            <p:nvPr/>
          </p:nvSpPr>
          <p:spPr>
            <a:xfrm flipH="1">
              <a:off x="6375288" y="2775080"/>
              <a:ext cx="1601599" cy="2593153"/>
            </a:xfrm>
            <a:custGeom>
              <a:avLst/>
              <a:gdLst/>
              <a:ahLst/>
              <a:cxnLst/>
              <a:rect l="l" t="t" r="r" b="b"/>
              <a:pathLst>
                <a:path w="19139" h="30988" extrusionOk="0">
                  <a:moveTo>
                    <a:pt x="7684" y="0"/>
                  </a:moveTo>
                  <a:lnTo>
                    <a:pt x="0" y="467"/>
                  </a:lnTo>
                  <a:lnTo>
                    <a:pt x="7182" y="25853"/>
                  </a:lnTo>
                  <a:lnTo>
                    <a:pt x="7756" y="27792"/>
                  </a:lnTo>
                  <a:lnTo>
                    <a:pt x="7900" y="28187"/>
                  </a:lnTo>
                  <a:lnTo>
                    <a:pt x="8079" y="28582"/>
                  </a:lnTo>
                  <a:lnTo>
                    <a:pt x="8366" y="28905"/>
                  </a:lnTo>
                  <a:lnTo>
                    <a:pt x="8654" y="29192"/>
                  </a:lnTo>
                  <a:lnTo>
                    <a:pt x="8977" y="29444"/>
                  </a:lnTo>
                  <a:lnTo>
                    <a:pt x="9372" y="29659"/>
                  </a:lnTo>
                  <a:lnTo>
                    <a:pt x="9767" y="29803"/>
                  </a:lnTo>
                  <a:lnTo>
                    <a:pt x="10198" y="29874"/>
                  </a:lnTo>
                  <a:lnTo>
                    <a:pt x="18708" y="30988"/>
                  </a:lnTo>
                  <a:lnTo>
                    <a:pt x="18851" y="30880"/>
                  </a:lnTo>
                  <a:lnTo>
                    <a:pt x="18959" y="30808"/>
                  </a:lnTo>
                  <a:lnTo>
                    <a:pt x="19103" y="30664"/>
                  </a:lnTo>
                  <a:lnTo>
                    <a:pt x="19138" y="30485"/>
                  </a:lnTo>
                  <a:lnTo>
                    <a:pt x="19138" y="30413"/>
                  </a:lnTo>
                  <a:lnTo>
                    <a:pt x="19138" y="30305"/>
                  </a:lnTo>
                  <a:lnTo>
                    <a:pt x="19067" y="30198"/>
                  </a:lnTo>
                  <a:lnTo>
                    <a:pt x="18995" y="30054"/>
                  </a:lnTo>
                  <a:lnTo>
                    <a:pt x="18887" y="29946"/>
                  </a:lnTo>
                  <a:lnTo>
                    <a:pt x="18708" y="29803"/>
                  </a:lnTo>
                  <a:lnTo>
                    <a:pt x="18277" y="29551"/>
                  </a:lnTo>
                  <a:lnTo>
                    <a:pt x="17774" y="29264"/>
                  </a:lnTo>
                  <a:lnTo>
                    <a:pt x="16661" y="28725"/>
                  </a:lnTo>
                  <a:lnTo>
                    <a:pt x="15763" y="28330"/>
                  </a:lnTo>
                  <a:lnTo>
                    <a:pt x="15368" y="28187"/>
                  </a:lnTo>
                  <a:lnTo>
                    <a:pt x="14147" y="23734"/>
                  </a:lnTo>
                  <a:lnTo>
                    <a:pt x="7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1" name="Google Shape;2371;p77"/>
            <p:cNvSpPr/>
            <p:nvPr/>
          </p:nvSpPr>
          <p:spPr>
            <a:xfrm flipH="1">
              <a:off x="6375288" y="4761201"/>
              <a:ext cx="1000675" cy="607033"/>
            </a:xfrm>
            <a:custGeom>
              <a:avLst/>
              <a:gdLst/>
              <a:ahLst/>
              <a:cxnLst/>
              <a:rect l="l" t="t" r="r" b="b"/>
              <a:pathLst>
                <a:path w="11958" h="7254" extrusionOk="0">
                  <a:moveTo>
                    <a:pt x="6966" y="0"/>
                  </a:moveTo>
                  <a:lnTo>
                    <a:pt x="1" y="2119"/>
                  </a:lnTo>
                  <a:lnTo>
                    <a:pt x="719" y="4561"/>
                  </a:lnTo>
                  <a:lnTo>
                    <a:pt x="826" y="4884"/>
                  </a:lnTo>
                  <a:lnTo>
                    <a:pt x="970" y="5135"/>
                  </a:lnTo>
                  <a:lnTo>
                    <a:pt x="1150" y="5386"/>
                  </a:lnTo>
                  <a:lnTo>
                    <a:pt x="1365" y="5602"/>
                  </a:lnTo>
                  <a:lnTo>
                    <a:pt x="1616" y="5781"/>
                  </a:lnTo>
                  <a:lnTo>
                    <a:pt x="1868" y="5925"/>
                  </a:lnTo>
                  <a:lnTo>
                    <a:pt x="2155" y="6033"/>
                  </a:lnTo>
                  <a:lnTo>
                    <a:pt x="2478" y="6105"/>
                  </a:lnTo>
                  <a:lnTo>
                    <a:pt x="11527" y="7254"/>
                  </a:lnTo>
                  <a:lnTo>
                    <a:pt x="11670" y="7146"/>
                  </a:lnTo>
                  <a:lnTo>
                    <a:pt x="11778" y="7074"/>
                  </a:lnTo>
                  <a:lnTo>
                    <a:pt x="11922" y="6930"/>
                  </a:lnTo>
                  <a:lnTo>
                    <a:pt x="11957" y="6751"/>
                  </a:lnTo>
                  <a:lnTo>
                    <a:pt x="11957" y="6679"/>
                  </a:lnTo>
                  <a:lnTo>
                    <a:pt x="11957" y="6571"/>
                  </a:lnTo>
                  <a:lnTo>
                    <a:pt x="11886" y="6464"/>
                  </a:lnTo>
                  <a:lnTo>
                    <a:pt x="11814" y="6320"/>
                  </a:lnTo>
                  <a:lnTo>
                    <a:pt x="11706" y="6212"/>
                  </a:lnTo>
                  <a:lnTo>
                    <a:pt x="11527" y="6069"/>
                  </a:lnTo>
                  <a:lnTo>
                    <a:pt x="11096" y="5817"/>
                  </a:lnTo>
                  <a:lnTo>
                    <a:pt x="10593" y="5530"/>
                  </a:lnTo>
                  <a:lnTo>
                    <a:pt x="9480" y="4991"/>
                  </a:lnTo>
                  <a:lnTo>
                    <a:pt x="8582" y="4596"/>
                  </a:lnTo>
                  <a:lnTo>
                    <a:pt x="8187" y="4453"/>
                  </a:lnTo>
                  <a:lnTo>
                    <a:pt x="69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7"/>
            <p:cNvSpPr/>
            <p:nvPr/>
          </p:nvSpPr>
          <p:spPr>
            <a:xfrm flipH="1">
              <a:off x="6624662" y="5181872"/>
              <a:ext cx="258495" cy="165357"/>
            </a:xfrm>
            <a:custGeom>
              <a:avLst/>
              <a:gdLst/>
              <a:ahLst/>
              <a:cxnLst/>
              <a:rect l="l" t="t" r="r" b="b"/>
              <a:pathLst>
                <a:path w="3089" h="1976" extrusionOk="0">
                  <a:moveTo>
                    <a:pt x="108" y="0"/>
                  </a:moveTo>
                  <a:lnTo>
                    <a:pt x="36" y="36"/>
                  </a:lnTo>
                  <a:lnTo>
                    <a:pt x="0" y="108"/>
                  </a:lnTo>
                  <a:lnTo>
                    <a:pt x="36" y="180"/>
                  </a:lnTo>
                  <a:lnTo>
                    <a:pt x="72" y="216"/>
                  </a:lnTo>
                  <a:lnTo>
                    <a:pt x="575" y="324"/>
                  </a:lnTo>
                  <a:lnTo>
                    <a:pt x="1077" y="431"/>
                  </a:lnTo>
                  <a:lnTo>
                    <a:pt x="1580" y="575"/>
                  </a:lnTo>
                  <a:lnTo>
                    <a:pt x="2047" y="790"/>
                  </a:lnTo>
                  <a:lnTo>
                    <a:pt x="2406" y="1042"/>
                  </a:lnTo>
                  <a:lnTo>
                    <a:pt x="2550" y="1185"/>
                  </a:lnTo>
                  <a:lnTo>
                    <a:pt x="2693" y="1365"/>
                  </a:lnTo>
                  <a:lnTo>
                    <a:pt x="2729" y="1437"/>
                  </a:lnTo>
                  <a:lnTo>
                    <a:pt x="2729" y="1508"/>
                  </a:lnTo>
                  <a:lnTo>
                    <a:pt x="2729" y="1544"/>
                  </a:lnTo>
                  <a:lnTo>
                    <a:pt x="2657" y="1580"/>
                  </a:lnTo>
                  <a:lnTo>
                    <a:pt x="2585" y="1616"/>
                  </a:lnTo>
                  <a:lnTo>
                    <a:pt x="2298" y="1652"/>
                  </a:lnTo>
                  <a:lnTo>
                    <a:pt x="2047" y="1688"/>
                  </a:lnTo>
                  <a:lnTo>
                    <a:pt x="1975" y="1724"/>
                  </a:lnTo>
                  <a:lnTo>
                    <a:pt x="1939" y="1796"/>
                  </a:lnTo>
                  <a:lnTo>
                    <a:pt x="1939" y="1868"/>
                  </a:lnTo>
                  <a:lnTo>
                    <a:pt x="2011" y="1903"/>
                  </a:lnTo>
                  <a:lnTo>
                    <a:pt x="2298" y="1975"/>
                  </a:lnTo>
                  <a:lnTo>
                    <a:pt x="2478" y="1975"/>
                  </a:lnTo>
                  <a:lnTo>
                    <a:pt x="2621" y="1939"/>
                  </a:lnTo>
                  <a:lnTo>
                    <a:pt x="2765" y="1903"/>
                  </a:lnTo>
                  <a:lnTo>
                    <a:pt x="2909" y="1832"/>
                  </a:lnTo>
                  <a:lnTo>
                    <a:pt x="3016" y="1724"/>
                  </a:lnTo>
                  <a:lnTo>
                    <a:pt x="3088" y="1616"/>
                  </a:lnTo>
                  <a:lnTo>
                    <a:pt x="3088" y="1473"/>
                  </a:lnTo>
                  <a:lnTo>
                    <a:pt x="3052" y="1329"/>
                  </a:lnTo>
                  <a:lnTo>
                    <a:pt x="3016" y="1221"/>
                  </a:lnTo>
                  <a:lnTo>
                    <a:pt x="2945" y="1113"/>
                  </a:lnTo>
                  <a:lnTo>
                    <a:pt x="2729" y="898"/>
                  </a:lnTo>
                  <a:lnTo>
                    <a:pt x="2514" y="719"/>
                  </a:lnTo>
                  <a:lnTo>
                    <a:pt x="2262" y="539"/>
                  </a:lnTo>
                  <a:lnTo>
                    <a:pt x="1975" y="395"/>
                  </a:lnTo>
                  <a:lnTo>
                    <a:pt x="1688" y="288"/>
                  </a:lnTo>
                  <a:lnTo>
                    <a:pt x="1365" y="216"/>
                  </a:lnTo>
                  <a:lnTo>
                    <a:pt x="754" y="72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7"/>
            <p:cNvSpPr/>
            <p:nvPr/>
          </p:nvSpPr>
          <p:spPr>
            <a:xfrm flipH="1">
              <a:off x="6459389" y="5178860"/>
              <a:ext cx="273558" cy="195399"/>
            </a:xfrm>
            <a:custGeom>
              <a:avLst/>
              <a:gdLst/>
              <a:ahLst/>
              <a:cxnLst/>
              <a:rect l="l" t="t" r="r" b="b"/>
              <a:pathLst>
                <a:path w="3269" h="2335" extrusionOk="0">
                  <a:moveTo>
                    <a:pt x="36" y="0"/>
                  </a:moveTo>
                  <a:lnTo>
                    <a:pt x="1" y="36"/>
                  </a:lnTo>
                  <a:lnTo>
                    <a:pt x="1" y="108"/>
                  </a:lnTo>
                  <a:lnTo>
                    <a:pt x="36" y="108"/>
                  </a:lnTo>
                  <a:lnTo>
                    <a:pt x="324" y="216"/>
                  </a:lnTo>
                  <a:lnTo>
                    <a:pt x="575" y="324"/>
                  </a:lnTo>
                  <a:lnTo>
                    <a:pt x="1114" y="539"/>
                  </a:lnTo>
                  <a:lnTo>
                    <a:pt x="2155" y="970"/>
                  </a:lnTo>
                  <a:lnTo>
                    <a:pt x="2370" y="1078"/>
                  </a:lnTo>
                  <a:lnTo>
                    <a:pt x="2586" y="1185"/>
                  </a:lnTo>
                  <a:lnTo>
                    <a:pt x="2801" y="1329"/>
                  </a:lnTo>
                  <a:lnTo>
                    <a:pt x="2837" y="1437"/>
                  </a:lnTo>
                  <a:lnTo>
                    <a:pt x="2873" y="1544"/>
                  </a:lnTo>
                  <a:lnTo>
                    <a:pt x="2873" y="1652"/>
                  </a:lnTo>
                  <a:lnTo>
                    <a:pt x="2837" y="1760"/>
                  </a:lnTo>
                  <a:lnTo>
                    <a:pt x="2801" y="1832"/>
                  </a:lnTo>
                  <a:lnTo>
                    <a:pt x="2729" y="1904"/>
                  </a:lnTo>
                  <a:lnTo>
                    <a:pt x="2550" y="1975"/>
                  </a:lnTo>
                  <a:lnTo>
                    <a:pt x="2334" y="2011"/>
                  </a:lnTo>
                  <a:lnTo>
                    <a:pt x="2263" y="2047"/>
                  </a:lnTo>
                  <a:lnTo>
                    <a:pt x="2227" y="2083"/>
                  </a:lnTo>
                  <a:lnTo>
                    <a:pt x="2227" y="2191"/>
                  </a:lnTo>
                  <a:lnTo>
                    <a:pt x="2263" y="2227"/>
                  </a:lnTo>
                  <a:lnTo>
                    <a:pt x="2406" y="2298"/>
                  </a:lnTo>
                  <a:lnTo>
                    <a:pt x="2550" y="2334"/>
                  </a:lnTo>
                  <a:lnTo>
                    <a:pt x="2694" y="2334"/>
                  </a:lnTo>
                  <a:lnTo>
                    <a:pt x="2801" y="2298"/>
                  </a:lnTo>
                  <a:lnTo>
                    <a:pt x="2945" y="2227"/>
                  </a:lnTo>
                  <a:lnTo>
                    <a:pt x="3053" y="2155"/>
                  </a:lnTo>
                  <a:lnTo>
                    <a:pt x="3160" y="2011"/>
                  </a:lnTo>
                  <a:lnTo>
                    <a:pt x="3232" y="1904"/>
                  </a:lnTo>
                  <a:lnTo>
                    <a:pt x="3268" y="1760"/>
                  </a:lnTo>
                  <a:lnTo>
                    <a:pt x="3268" y="1580"/>
                  </a:lnTo>
                  <a:lnTo>
                    <a:pt x="3268" y="1437"/>
                  </a:lnTo>
                  <a:lnTo>
                    <a:pt x="3196" y="1329"/>
                  </a:lnTo>
                  <a:lnTo>
                    <a:pt x="3124" y="1185"/>
                  </a:lnTo>
                  <a:lnTo>
                    <a:pt x="3053" y="1078"/>
                  </a:lnTo>
                  <a:lnTo>
                    <a:pt x="2945" y="970"/>
                  </a:lnTo>
                  <a:lnTo>
                    <a:pt x="2801" y="898"/>
                  </a:lnTo>
                  <a:lnTo>
                    <a:pt x="2478" y="719"/>
                  </a:lnTo>
                  <a:lnTo>
                    <a:pt x="2155" y="575"/>
                  </a:lnTo>
                  <a:lnTo>
                    <a:pt x="1509" y="360"/>
                  </a:lnTo>
                  <a:lnTo>
                    <a:pt x="826" y="144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7"/>
            <p:cNvSpPr/>
            <p:nvPr/>
          </p:nvSpPr>
          <p:spPr>
            <a:xfrm flipH="1">
              <a:off x="7748434" y="2814160"/>
              <a:ext cx="228453" cy="811302"/>
            </a:xfrm>
            <a:custGeom>
              <a:avLst/>
              <a:gdLst/>
              <a:ahLst/>
              <a:cxnLst/>
              <a:rect l="l" t="t" r="r" b="b"/>
              <a:pathLst>
                <a:path w="2730" h="9695" extrusionOk="0">
                  <a:moveTo>
                    <a:pt x="0" y="0"/>
                  </a:moveTo>
                  <a:lnTo>
                    <a:pt x="1832" y="9695"/>
                  </a:lnTo>
                  <a:lnTo>
                    <a:pt x="2729" y="96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5" name="Google Shape;2345;p77"/>
          <p:cNvSpPr/>
          <p:nvPr/>
        </p:nvSpPr>
        <p:spPr>
          <a:xfrm rot="20739929">
            <a:off x="5221718" y="1808109"/>
            <a:ext cx="178433" cy="210333"/>
          </a:xfrm>
          <a:custGeom>
            <a:avLst/>
            <a:gdLst/>
            <a:ahLst/>
            <a:cxnLst/>
            <a:rect l="l" t="t" r="r" b="b"/>
            <a:pathLst>
              <a:path w="3412" h="4022" extrusionOk="0">
                <a:moveTo>
                  <a:pt x="2478" y="0"/>
                </a:moveTo>
                <a:lnTo>
                  <a:pt x="0" y="539"/>
                </a:lnTo>
                <a:lnTo>
                  <a:pt x="2657" y="3878"/>
                </a:lnTo>
                <a:lnTo>
                  <a:pt x="2765" y="3986"/>
                </a:lnTo>
                <a:lnTo>
                  <a:pt x="2908" y="4022"/>
                </a:lnTo>
                <a:lnTo>
                  <a:pt x="3052" y="4022"/>
                </a:lnTo>
                <a:lnTo>
                  <a:pt x="3196" y="3986"/>
                </a:lnTo>
                <a:lnTo>
                  <a:pt x="3303" y="3914"/>
                </a:lnTo>
                <a:lnTo>
                  <a:pt x="3375" y="3806"/>
                </a:lnTo>
                <a:lnTo>
                  <a:pt x="3411" y="3663"/>
                </a:lnTo>
                <a:lnTo>
                  <a:pt x="3411" y="3483"/>
                </a:lnTo>
                <a:lnTo>
                  <a:pt x="2478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  <p:grpSp>
        <p:nvGrpSpPr>
          <p:cNvPr id="4" name="Google Shape;3325;p79">
            <a:extLst>
              <a:ext uri="{FF2B5EF4-FFF2-40B4-BE49-F238E27FC236}">
                <a16:creationId xmlns:a16="http://schemas.microsoft.com/office/drawing/2014/main" id="{ADF3B3EE-D1A7-6C89-8670-25C387C7AB32}"/>
              </a:ext>
            </a:extLst>
          </p:cNvPr>
          <p:cNvGrpSpPr/>
          <p:nvPr/>
        </p:nvGrpSpPr>
        <p:grpSpPr>
          <a:xfrm flipH="1">
            <a:off x="-574784" y="3631226"/>
            <a:ext cx="975226" cy="1948719"/>
            <a:chOff x="6073000" y="1066250"/>
            <a:chExt cx="1083825" cy="2165725"/>
          </a:xfrm>
        </p:grpSpPr>
        <p:sp>
          <p:nvSpPr>
            <p:cNvPr id="5" name="Google Shape;3326;p79">
              <a:extLst>
                <a:ext uri="{FF2B5EF4-FFF2-40B4-BE49-F238E27FC236}">
                  <a16:creationId xmlns:a16="http://schemas.microsoft.com/office/drawing/2014/main" id="{9EC76B70-7554-60DF-5669-D51436DD930B}"/>
                </a:ext>
              </a:extLst>
            </p:cNvPr>
            <p:cNvSpPr/>
            <p:nvPr/>
          </p:nvSpPr>
          <p:spPr>
            <a:xfrm>
              <a:off x="6282900" y="1224600"/>
              <a:ext cx="873925" cy="2007375"/>
            </a:xfrm>
            <a:custGeom>
              <a:avLst/>
              <a:gdLst/>
              <a:ahLst/>
              <a:cxnLst/>
              <a:rect l="l" t="t" r="r" b="b"/>
              <a:pathLst>
                <a:path w="34957" h="80295" extrusionOk="0">
                  <a:moveTo>
                    <a:pt x="34156" y="1"/>
                  </a:moveTo>
                  <a:lnTo>
                    <a:pt x="33812" y="192"/>
                  </a:lnTo>
                  <a:lnTo>
                    <a:pt x="32858" y="650"/>
                  </a:lnTo>
                  <a:lnTo>
                    <a:pt x="32171" y="1031"/>
                  </a:lnTo>
                  <a:lnTo>
                    <a:pt x="31370" y="1451"/>
                  </a:lnTo>
                  <a:lnTo>
                    <a:pt x="30454" y="2024"/>
                  </a:lnTo>
                  <a:lnTo>
                    <a:pt x="29462" y="2634"/>
                  </a:lnTo>
                  <a:lnTo>
                    <a:pt x="28317" y="3436"/>
                  </a:lnTo>
                  <a:lnTo>
                    <a:pt x="27096" y="4351"/>
                  </a:lnTo>
                  <a:lnTo>
                    <a:pt x="25798" y="5382"/>
                  </a:lnTo>
                  <a:lnTo>
                    <a:pt x="24462" y="6527"/>
                  </a:lnTo>
                  <a:lnTo>
                    <a:pt x="23089" y="7824"/>
                  </a:lnTo>
                  <a:lnTo>
                    <a:pt x="21715" y="9198"/>
                  </a:lnTo>
                  <a:lnTo>
                    <a:pt x="21028" y="9961"/>
                  </a:lnTo>
                  <a:lnTo>
                    <a:pt x="20341" y="10763"/>
                  </a:lnTo>
                  <a:lnTo>
                    <a:pt x="19654" y="11564"/>
                  </a:lnTo>
                  <a:lnTo>
                    <a:pt x="18967" y="12404"/>
                  </a:lnTo>
                  <a:lnTo>
                    <a:pt x="18051" y="13701"/>
                  </a:lnTo>
                  <a:lnTo>
                    <a:pt x="17135" y="14922"/>
                  </a:lnTo>
                  <a:lnTo>
                    <a:pt x="16334" y="16182"/>
                  </a:lnTo>
                  <a:lnTo>
                    <a:pt x="15532" y="17403"/>
                  </a:lnTo>
                  <a:lnTo>
                    <a:pt x="14044" y="19769"/>
                  </a:lnTo>
                  <a:lnTo>
                    <a:pt x="12594" y="22021"/>
                  </a:lnTo>
                  <a:lnTo>
                    <a:pt x="12021" y="23051"/>
                  </a:lnTo>
                  <a:lnTo>
                    <a:pt x="11411" y="24196"/>
                  </a:lnTo>
                  <a:lnTo>
                    <a:pt x="10838" y="25493"/>
                  </a:lnTo>
                  <a:lnTo>
                    <a:pt x="10228" y="26867"/>
                  </a:lnTo>
                  <a:lnTo>
                    <a:pt x="8930" y="29882"/>
                  </a:lnTo>
                  <a:lnTo>
                    <a:pt x="8243" y="31409"/>
                  </a:lnTo>
                  <a:lnTo>
                    <a:pt x="7518" y="32973"/>
                  </a:lnTo>
                  <a:lnTo>
                    <a:pt x="6755" y="34462"/>
                  </a:lnTo>
                  <a:lnTo>
                    <a:pt x="5954" y="35912"/>
                  </a:lnTo>
                  <a:lnTo>
                    <a:pt x="5534" y="36637"/>
                  </a:lnTo>
                  <a:lnTo>
                    <a:pt x="5114" y="37286"/>
                  </a:lnTo>
                  <a:lnTo>
                    <a:pt x="4694" y="37934"/>
                  </a:lnTo>
                  <a:lnTo>
                    <a:pt x="4236" y="38545"/>
                  </a:lnTo>
                  <a:lnTo>
                    <a:pt x="3740" y="39117"/>
                  </a:lnTo>
                  <a:lnTo>
                    <a:pt x="3282" y="39652"/>
                  </a:lnTo>
                  <a:lnTo>
                    <a:pt x="2748" y="40148"/>
                  </a:lnTo>
                  <a:lnTo>
                    <a:pt x="2252" y="40606"/>
                  </a:lnTo>
                  <a:lnTo>
                    <a:pt x="1718" y="40987"/>
                  </a:lnTo>
                  <a:lnTo>
                    <a:pt x="1183" y="41331"/>
                  </a:lnTo>
                  <a:lnTo>
                    <a:pt x="611" y="41636"/>
                  </a:lnTo>
                  <a:lnTo>
                    <a:pt x="0" y="41865"/>
                  </a:lnTo>
                  <a:lnTo>
                    <a:pt x="535" y="43392"/>
                  </a:lnTo>
                  <a:lnTo>
                    <a:pt x="1107" y="44880"/>
                  </a:lnTo>
                  <a:lnTo>
                    <a:pt x="1718" y="46368"/>
                  </a:lnTo>
                  <a:lnTo>
                    <a:pt x="2366" y="47819"/>
                  </a:lnTo>
                  <a:lnTo>
                    <a:pt x="3015" y="49231"/>
                  </a:lnTo>
                  <a:lnTo>
                    <a:pt x="3740" y="50681"/>
                  </a:lnTo>
                  <a:lnTo>
                    <a:pt x="4465" y="52055"/>
                  </a:lnTo>
                  <a:lnTo>
                    <a:pt x="5229" y="53428"/>
                  </a:lnTo>
                  <a:lnTo>
                    <a:pt x="6030" y="54802"/>
                  </a:lnTo>
                  <a:lnTo>
                    <a:pt x="6870" y="56138"/>
                  </a:lnTo>
                  <a:lnTo>
                    <a:pt x="7747" y="57474"/>
                  </a:lnTo>
                  <a:lnTo>
                    <a:pt x="8663" y="58733"/>
                  </a:lnTo>
                  <a:lnTo>
                    <a:pt x="9579" y="60031"/>
                  </a:lnTo>
                  <a:lnTo>
                    <a:pt x="10533" y="61252"/>
                  </a:lnTo>
                  <a:lnTo>
                    <a:pt x="11525" y="62473"/>
                  </a:lnTo>
                  <a:lnTo>
                    <a:pt x="12556" y="63694"/>
                  </a:lnTo>
                  <a:lnTo>
                    <a:pt x="13586" y="64839"/>
                  </a:lnTo>
                  <a:lnTo>
                    <a:pt x="14693" y="65984"/>
                  </a:lnTo>
                  <a:lnTo>
                    <a:pt x="15761" y="67129"/>
                  </a:lnTo>
                  <a:lnTo>
                    <a:pt x="16906" y="68197"/>
                  </a:lnTo>
                  <a:lnTo>
                    <a:pt x="18089" y="69266"/>
                  </a:lnTo>
                  <a:lnTo>
                    <a:pt x="19272" y="70334"/>
                  </a:lnTo>
                  <a:lnTo>
                    <a:pt x="20455" y="71327"/>
                  </a:lnTo>
                  <a:lnTo>
                    <a:pt x="21715" y="72319"/>
                  </a:lnTo>
                  <a:lnTo>
                    <a:pt x="22974" y="73273"/>
                  </a:lnTo>
                  <a:lnTo>
                    <a:pt x="24272" y="74189"/>
                  </a:lnTo>
                  <a:lnTo>
                    <a:pt x="25569" y="75067"/>
                  </a:lnTo>
                  <a:lnTo>
                    <a:pt x="26905" y="75944"/>
                  </a:lnTo>
                  <a:lnTo>
                    <a:pt x="28240" y="76746"/>
                  </a:lnTo>
                  <a:lnTo>
                    <a:pt x="29652" y="77547"/>
                  </a:lnTo>
                  <a:lnTo>
                    <a:pt x="31026" y="78310"/>
                  </a:lnTo>
                  <a:lnTo>
                    <a:pt x="32476" y="79035"/>
                  </a:lnTo>
                  <a:lnTo>
                    <a:pt x="34957" y="80295"/>
                  </a:lnTo>
                  <a:lnTo>
                    <a:pt x="34957" y="7404"/>
                  </a:lnTo>
                  <a:lnTo>
                    <a:pt x="34919" y="6450"/>
                  </a:lnTo>
                  <a:lnTo>
                    <a:pt x="34881" y="5535"/>
                  </a:lnTo>
                  <a:lnTo>
                    <a:pt x="34843" y="4580"/>
                  </a:lnTo>
                  <a:lnTo>
                    <a:pt x="34728" y="3665"/>
                  </a:lnTo>
                  <a:lnTo>
                    <a:pt x="34614" y="2749"/>
                  </a:lnTo>
                  <a:lnTo>
                    <a:pt x="34499" y="1833"/>
                  </a:lnTo>
                  <a:lnTo>
                    <a:pt x="34346" y="917"/>
                  </a:lnTo>
                  <a:lnTo>
                    <a:pt x="34156" y="1"/>
                  </a:lnTo>
                  <a:close/>
                </a:path>
              </a:pathLst>
            </a:custGeom>
            <a:solidFill>
              <a:srgbClr val="43E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327;p79">
              <a:extLst>
                <a:ext uri="{FF2B5EF4-FFF2-40B4-BE49-F238E27FC236}">
                  <a16:creationId xmlns:a16="http://schemas.microsoft.com/office/drawing/2014/main" id="{DEF84D1F-0B8C-3A66-7C63-DF946A6B3517}"/>
                </a:ext>
              </a:extLst>
            </p:cNvPr>
            <p:cNvSpPr/>
            <p:nvPr/>
          </p:nvSpPr>
          <p:spPr>
            <a:xfrm>
              <a:off x="6597725" y="1290450"/>
              <a:ext cx="431275" cy="485625"/>
            </a:xfrm>
            <a:custGeom>
              <a:avLst/>
              <a:gdLst/>
              <a:ahLst/>
              <a:cxnLst/>
              <a:rect l="l" t="t" r="r" b="b"/>
              <a:pathLst>
                <a:path w="17251" h="19425" extrusionOk="0">
                  <a:moveTo>
                    <a:pt x="16869" y="0"/>
                  </a:moveTo>
                  <a:lnTo>
                    <a:pt x="16067" y="573"/>
                  </a:lnTo>
                  <a:lnTo>
                    <a:pt x="15228" y="1183"/>
                  </a:lnTo>
                  <a:lnTo>
                    <a:pt x="14312" y="1870"/>
                  </a:lnTo>
                  <a:lnTo>
                    <a:pt x="13396" y="2595"/>
                  </a:lnTo>
                  <a:lnTo>
                    <a:pt x="12556" y="3282"/>
                  </a:lnTo>
                  <a:lnTo>
                    <a:pt x="11679" y="4084"/>
                  </a:lnTo>
                  <a:lnTo>
                    <a:pt x="10801" y="4885"/>
                  </a:lnTo>
                  <a:lnTo>
                    <a:pt x="9923" y="5763"/>
                  </a:lnTo>
                  <a:lnTo>
                    <a:pt x="9007" y="6679"/>
                  </a:lnTo>
                  <a:lnTo>
                    <a:pt x="8129" y="7671"/>
                  </a:lnTo>
                  <a:lnTo>
                    <a:pt x="7252" y="8701"/>
                  </a:lnTo>
                  <a:lnTo>
                    <a:pt x="6374" y="9770"/>
                  </a:lnTo>
                  <a:lnTo>
                    <a:pt x="5573" y="10838"/>
                  </a:lnTo>
                  <a:lnTo>
                    <a:pt x="4848" y="11907"/>
                  </a:lnTo>
                  <a:lnTo>
                    <a:pt x="3435" y="14006"/>
                  </a:lnTo>
                  <a:lnTo>
                    <a:pt x="2138" y="16028"/>
                  </a:lnTo>
                  <a:lnTo>
                    <a:pt x="917" y="17975"/>
                  </a:lnTo>
                  <a:lnTo>
                    <a:pt x="1" y="19387"/>
                  </a:lnTo>
                  <a:lnTo>
                    <a:pt x="306" y="19425"/>
                  </a:lnTo>
                  <a:lnTo>
                    <a:pt x="993" y="19425"/>
                  </a:lnTo>
                  <a:lnTo>
                    <a:pt x="2023" y="19387"/>
                  </a:lnTo>
                  <a:lnTo>
                    <a:pt x="3321" y="19272"/>
                  </a:lnTo>
                  <a:lnTo>
                    <a:pt x="4046" y="19158"/>
                  </a:lnTo>
                  <a:lnTo>
                    <a:pt x="4809" y="19043"/>
                  </a:lnTo>
                  <a:lnTo>
                    <a:pt x="5573" y="18852"/>
                  </a:lnTo>
                  <a:lnTo>
                    <a:pt x="6412" y="18662"/>
                  </a:lnTo>
                  <a:lnTo>
                    <a:pt x="7252" y="18433"/>
                  </a:lnTo>
                  <a:lnTo>
                    <a:pt x="8129" y="18127"/>
                  </a:lnTo>
                  <a:lnTo>
                    <a:pt x="8969" y="17784"/>
                  </a:lnTo>
                  <a:lnTo>
                    <a:pt x="9847" y="17364"/>
                  </a:lnTo>
                  <a:lnTo>
                    <a:pt x="10686" y="16906"/>
                  </a:lnTo>
                  <a:lnTo>
                    <a:pt x="11526" y="16372"/>
                  </a:lnTo>
                  <a:lnTo>
                    <a:pt x="12327" y="15799"/>
                  </a:lnTo>
                  <a:lnTo>
                    <a:pt x="13091" y="15113"/>
                  </a:lnTo>
                  <a:lnTo>
                    <a:pt x="13816" y="14387"/>
                  </a:lnTo>
                  <a:lnTo>
                    <a:pt x="14159" y="13968"/>
                  </a:lnTo>
                  <a:lnTo>
                    <a:pt x="14503" y="13548"/>
                  </a:lnTo>
                  <a:lnTo>
                    <a:pt x="14808" y="13128"/>
                  </a:lnTo>
                  <a:lnTo>
                    <a:pt x="15113" y="12670"/>
                  </a:lnTo>
                  <a:lnTo>
                    <a:pt x="15418" y="12174"/>
                  </a:lnTo>
                  <a:lnTo>
                    <a:pt x="15686" y="11640"/>
                  </a:lnTo>
                  <a:lnTo>
                    <a:pt x="15915" y="11144"/>
                  </a:lnTo>
                  <a:lnTo>
                    <a:pt x="16144" y="10571"/>
                  </a:lnTo>
                  <a:lnTo>
                    <a:pt x="16373" y="9999"/>
                  </a:lnTo>
                  <a:lnTo>
                    <a:pt x="16563" y="9388"/>
                  </a:lnTo>
                  <a:lnTo>
                    <a:pt x="16754" y="8739"/>
                  </a:lnTo>
                  <a:lnTo>
                    <a:pt x="16869" y="8091"/>
                  </a:lnTo>
                  <a:lnTo>
                    <a:pt x="17021" y="7404"/>
                  </a:lnTo>
                  <a:lnTo>
                    <a:pt x="17098" y="6717"/>
                  </a:lnTo>
                  <a:lnTo>
                    <a:pt x="17174" y="5992"/>
                  </a:lnTo>
                  <a:lnTo>
                    <a:pt x="17212" y="5228"/>
                  </a:lnTo>
                  <a:lnTo>
                    <a:pt x="17250" y="4427"/>
                  </a:lnTo>
                  <a:lnTo>
                    <a:pt x="17212" y="3587"/>
                  </a:lnTo>
                  <a:lnTo>
                    <a:pt x="17174" y="2748"/>
                  </a:lnTo>
                  <a:lnTo>
                    <a:pt x="17136" y="1870"/>
                  </a:lnTo>
                  <a:lnTo>
                    <a:pt x="17021" y="954"/>
                  </a:lnTo>
                  <a:lnTo>
                    <a:pt x="16869" y="0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328;p79">
              <a:extLst>
                <a:ext uri="{FF2B5EF4-FFF2-40B4-BE49-F238E27FC236}">
                  <a16:creationId xmlns:a16="http://schemas.microsoft.com/office/drawing/2014/main" id="{C88C788E-7DED-F2A8-DACA-4D85711E5219}"/>
                </a:ext>
              </a:extLst>
            </p:cNvPr>
            <p:cNvSpPr/>
            <p:nvPr/>
          </p:nvSpPr>
          <p:spPr>
            <a:xfrm>
              <a:off x="6620625" y="1355325"/>
              <a:ext cx="329175" cy="387375"/>
            </a:xfrm>
            <a:custGeom>
              <a:avLst/>
              <a:gdLst/>
              <a:ahLst/>
              <a:cxnLst/>
              <a:rect l="l" t="t" r="r" b="b"/>
              <a:pathLst>
                <a:path w="13167" h="15495" extrusionOk="0">
                  <a:moveTo>
                    <a:pt x="12480" y="0"/>
                  </a:moveTo>
                  <a:lnTo>
                    <a:pt x="11640" y="687"/>
                  </a:lnTo>
                  <a:lnTo>
                    <a:pt x="10763" y="1489"/>
                  </a:lnTo>
                  <a:lnTo>
                    <a:pt x="9885" y="2290"/>
                  </a:lnTo>
                  <a:lnTo>
                    <a:pt x="9007" y="3168"/>
                  </a:lnTo>
                  <a:lnTo>
                    <a:pt x="8091" y="4084"/>
                  </a:lnTo>
                  <a:lnTo>
                    <a:pt x="7213" y="5076"/>
                  </a:lnTo>
                  <a:lnTo>
                    <a:pt x="6336" y="6106"/>
                  </a:lnTo>
                  <a:lnTo>
                    <a:pt x="5458" y="7175"/>
                  </a:lnTo>
                  <a:lnTo>
                    <a:pt x="4657" y="8243"/>
                  </a:lnTo>
                  <a:lnTo>
                    <a:pt x="3932" y="9312"/>
                  </a:lnTo>
                  <a:lnTo>
                    <a:pt x="2519" y="11411"/>
                  </a:lnTo>
                  <a:lnTo>
                    <a:pt x="1222" y="13433"/>
                  </a:lnTo>
                  <a:lnTo>
                    <a:pt x="1" y="15380"/>
                  </a:lnTo>
                  <a:lnTo>
                    <a:pt x="764" y="15456"/>
                  </a:lnTo>
                  <a:lnTo>
                    <a:pt x="1565" y="15494"/>
                  </a:lnTo>
                  <a:lnTo>
                    <a:pt x="2138" y="15456"/>
                  </a:lnTo>
                  <a:lnTo>
                    <a:pt x="2748" y="15418"/>
                  </a:lnTo>
                  <a:lnTo>
                    <a:pt x="3321" y="15342"/>
                  </a:lnTo>
                  <a:lnTo>
                    <a:pt x="3893" y="15265"/>
                  </a:lnTo>
                  <a:lnTo>
                    <a:pt x="4466" y="15113"/>
                  </a:lnTo>
                  <a:lnTo>
                    <a:pt x="5000" y="14960"/>
                  </a:lnTo>
                  <a:lnTo>
                    <a:pt x="5534" y="14769"/>
                  </a:lnTo>
                  <a:lnTo>
                    <a:pt x="6069" y="14578"/>
                  </a:lnTo>
                  <a:lnTo>
                    <a:pt x="6565" y="14349"/>
                  </a:lnTo>
                  <a:lnTo>
                    <a:pt x="7061" y="14082"/>
                  </a:lnTo>
                  <a:lnTo>
                    <a:pt x="7557" y="13815"/>
                  </a:lnTo>
                  <a:lnTo>
                    <a:pt x="8053" y="13510"/>
                  </a:lnTo>
                  <a:lnTo>
                    <a:pt x="8473" y="13166"/>
                  </a:lnTo>
                  <a:lnTo>
                    <a:pt x="8931" y="12823"/>
                  </a:lnTo>
                  <a:lnTo>
                    <a:pt x="9351" y="12479"/>
                  </a:lnTo>
                  <a:lnTo>
                    <a:pt x="9770" y="12098"/>
                  </a:lnTo>
                  <a:lnTo>
                    <a:pt x="10152" y="11678"/>
                  </a:lnTo>
                  <a:lnTo>
                    <a:pt x="10495" y="11258"/>
                  </a:lnTo>
                  <a:lnTo>
                    <a:pt x="10839" y="10838"/>
                  </a:lnTo>
                  <a:lnTo>
                    <a:pt x="11182" y="10380"/>
                  </a:lnTo>
                  <a:lnTo>
                    <a:pt x="11488" y="9884"/>
                  </a:lnTo>
                  <a:lnTo>
                    <a:pt x="11755" y="9426"/>
                  </a:lnTo>
                  <a:lnTo>
                    <a:pt x="12022" y="8930"/>
                  </a:lnTo>
                  <a:lnTo>
                    <a:pt x="12251" y="8396"/>
                  </a:lnTo>
                  <a:lnTo>
                    <a:pt x="12442" y="7862"/>
                  </a:lnTo>
                  <a:lnTo>
                    <a:pt x="12633" y="7327"/>
                  </a:lnTo>
                  <a:lnTo>
                    <a:pt x="12785" y="6793"/>
                  </a:lnTo>
                  <a:lnTo>
                    <a:pt x="12900" y="6221"/>
                  </a:lnTo>
                  <a:lnTo>
                    <a:pt x="13014" y="5648"/>
                  </a:lnTo>
                  <a:lnTo>
                    <a:pt x="13090" y="5076"/>
                  </a:lnTo>
                  <a:lnTo>
                    <a:pt x="13129" y="4465"/>
                  </a:lnTo>
                  <a:lnTo>
                    <a:pt x="13167" y="3893"/>
                  </a:lnTo>
                  <a:lnTo>
                    <a:pt x="13090" y="2862"/>
                  </a:lnTo>
                  <a:lnTo>
                    <a:pt x="12976" y="1870"/>
                  </a:lnTo>
                  <a:lnTo>
                    <a:pt x="12785" y="916"/>
                  </a:lnTo>
                  <a:lnTo>
                    <a:pt x="12480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329;p79">
              <a:extLst>
                <a:ext uri="{FF2B5EF4-FFF2-40B4-BE49-F238E27FC236}">
                  <a16:creationId xmlns:a16="http://schemas.microsoft.com/office/drawing/2014/main" id="{7D9D8746-3C45-04D5-88C2-3FC5A205FDF0}"/>
                </a:ext>
              </a:extLst>
            </p:cNvPr>
            <p:cNvSpPr/>
            <p:nvPr/>
          </p:nvSpPr>
          <p:spPr>
            <a:xfrm>
              <a:off x="6369725" y="1129200"/>
              <a:ext cx="580075" cy="579150"/>
            </a:xfrm>
            <a:custGeom>
              <a:avLst/>
              <a:gdLst/>
              <a:ahLst/>
              <a:cxnLst/>
              <a:rect l="l" t="t" r="r" b="b"/>
              <a:pathLst>
                <a:path w="23203" h="23166" extrusionOk="0">
                  <a:moveTo>
                    <a:pt x="11601" y="1"/>
                  </a:moveTo>
                  <a:lnTo>
                    <a:pt x="10686" y="39"/>
                  </a:lnTo>
                  <a:lnTo>
                    <a:pt x="9808" y="115"/>
                  </a:lnTo>
                  <a:lnTo>
                    <a:pt x="8930" y="306"/>
                  </a:lnTo>
                  <a:lnTo>
                    <a:pt x="8090" y="535"/>
                  </a:lnTo>
                  <a:lnTo>
                    <a:pt x="7289" y="802"/>
                  </a:lnTo>
                  <a:lnTo>
                    <a:pt x="6488" y="1146"/>
                  </a:lnTo>
                  <a:lnTo>
                    <a:pt x="5763" y="1565"/>
                  </a:lnTo>
                  <a:lnTo>
                    <a:pt x="5038" y="2023"/>
                  </a:lnTo>
                  <a:lnTo>
                    <a:pt x="4351" y="2519"/>
                  </a:lnTo>
                  <a:lnTo>
                    <a:pt x="3702" y="3092"/>
                  </a:lnTo>
                  <a:lnTo>
                    <a:pt x="3091" y="3664"/>
                  </a:lnTo>
                  <a:lnTo>
                    <a:pt x="2557" y="4313"/>
                  </a:lnTo>
                  <a:lnTo>
                    <a:pt x="2061" y="5000"/>
                  </a:lnTo>
                  <a:lnTo>
                    <a:pt x="1603" y="5725"/>
                  </a:lnTo>
                  <a:lnTo>
                    <a:pt x="1183" y="6450"/>
                  </a:lnTo>
                  <a:lnTo>
                    <a:pt x="840" y="7252"/>
                  </a:lnTo>
                  <a:lnTo>
                    <a:pt x="649" y="7748"/>
                  </a:lnTo>
                  <a:lnTo>
                    <a:pt x="458" y="8282"/>
                  </a:lnTo>
                  <a:lnTo>
                    <a:pt x="344" y="8816"/>
                  </a:lnTo>
                  <a:lnTo>
                    <a:pt x="191" y="9351"/>
                  </a:lnTo>
                  <a:lnTo>
                    <a:pt x="115" y="9885"/>
                  </a:lnTo>
                  <a:lnTo>
                    <a:pt x="38" y="10457"/>
                  </a:lnTo>
                  <a:lnTo>
                    <a:pt x="0" y="11030"/>
                  </a:lnTo>
                  <a:lnTo>
                    <a:pt x="0" y="11602"/>
                  </a:lnTo>
                  <a:lnTo>
                    <a:pt x="0" y="12175"/>
                  </a:lnTo>
                  <a:lnTo>
                    <a:pt x="38" y="12785"/>
                  </a:lnTo>
                  <a:lnTo>
                    <a:pt x="115" y="13358"/>
                  </a:lnTo>
                  <a:lnTo>
                    <a:pt x="229" y="13930"/>
                  </a:lnTo>
                  <a:lnTo>
                    <a:pt x="344" y="14502"/>
                  </a:lnTo>
                  <a:lnTo>
                    <a:pt x="496" y="15037"/>
                  </a:lnTo>
                  <a:lnTo>
                    <a:pt x="687" y="15571"/>
                  </a:lnTo>
                  <a:lnTo>
                    <a:pt x="916" y="16105"/>
                  </a:lnTo>
                  <a:lnTo>
                    <a:pt x="1145" y="16601"/>
                  </a:lnTo>
                  <a:lnTo>
                    <a:pt x="1374" y="17136"/>
                  </a:lnTo>
                  <a:lnTo>
                    <a:pt x="1679" y="17594"/>
                  </a:lnTo>
                  <a:lnTo>
                    <a:pt x="1985" y="18090"/>
                  </a:lnTo>
                  <a:lnTo>
                    <a:pt x="2290" y="18510"/>
                  </a:lnTo>
                  <a:lnTo>
                    <a:pt x="2633" y="18967"/>
                  </a:lnTo>
                  <a:lnTo>
                    <a:pt x="3015" y="19387"/>
                  </a:lnTo>
                  <a:lnTo>
                    <a:pt x="3397" y="19807"/>
                  </a:lnTo>
                  <a:lnTo>
                    <a:pt x="3778" y="20189"/>
                  </a:lnTo>
                  <a:lnTo>
                    <a:pt x="4198" y="20532"/>
                  </a:lnTo>
                  <a:lnTo>
                    <a:pt x="4656" y="20876"/>
                  </a:lnTo>
                  <a:lnTo>
                    <a:pt x="5114" y="21219"/>
                  </a:lnTo>
                  <a:lnTo>
                    <a:pt x="5572" y="21524"/>
                  </a:lnTo>
                  <a:lnTo>
                    <a:pt x="6068" y="21791"/>
                  </a:lnTo>
                  <a:lnTo>
                    <a:pt x="6564" y="22059"/>
                  </a:lnTo>
                  <a:lnTo>
                    <a:pt x="7060" y="22288"/>
                  </a:lnTo>
                  <a:lnTo>
                    <a:pt x="7594" y="22478"/>
                  </a:lnTo>
                  <a:lnTo>
                    <a:pt x="8129" y="22669"/>
                  </a:lnTo>
                  <a:lnTo>
                    <a:pt x="8701" y="22822"/>
                  </a:lnTo>
                  <a:lnTo>
                    <a:pt x="9235" y="22936"/>
                  </a:lnTo>
                  <a:lnTo>
                    <a:pt x="9808" y="23051"/>
                  </a:lnTo>
                  <a:lnTo>
                    <a:pt x="10418" y="23127"/>
                  </a:lnTo>
                  <a:lnTo>
                    <a:pt x="10991" y="23165"/>
                  </a:lnTo>
                  <a:lnTo>
                    <a:pt x="12174" y="23165"/>
                  </a:lnTo>
                  <a:lnTo>
                    <a:pt x="12784" y="23127"/>
                  </a:lnTo>
                  <a:lnTo>
                    <a:pt x="13357" y="23051"/>
                  </a:lnTo>
                  <a:lnTo>
                    <a:pt x="13929" y="22936"/>
                  </a:lnTo>
                  <a:lnTo>
                    <a:pt x="14502" y="22822"/>
                  </a:lnTo>
                  <a:lnTo>
                    <a:pt x="15036" y="22669"/>
                  </a:lnTo>
                  <a:lnTo>
                    <a:pt x="15570" y="22478"/>
                  </a:lnTo>
                  <a:lnTo>
                    <a:pt x="16105" y="22288"/>
                  </a:lnTo>
                  <a:lnTo>
                    <a:pt x="16601" y="22059"/>
                  </a:lnTo>
                  <a:lnTo>
                    <a:pt x="17097" y="21791"/>
                  </a:lnTo>
                  <a:lnTo>
                    <a:pt x="17593" y="21524"/>
                  </a:lnTo>
                  <a:lnTo>
                    <a:pt x="18089" y="21219"/>
                  </a:lnTo>
                  <a:lnTo>
                    <a:pt x="18509" y="20876"/>
                  </a:lnTo>
                  <a:lnTo>
                    <a:pt x="18967" y="20532"/>
                  </a:lnTo>
                  <a:lnTo>
                    <a:pt x="19387" y="20189"/>
                  </a:lnTo>
                  <a:lnTo>
                    <a:pt x="19806" y="19807"/>
                  </a:lnTo>
                  <a:lnTo>
                    <a:pt x="20188" y="19387"/>
                  </a:lnTo>
                  <a:lnTo>
                    <a:pt x="20531" y="18967"/>
                  </a:lnTo>
                  <a:lnTo>
                    <a:pt x="20875" y="18510"/>
                  </a:lnTo>
                  <a:lnTo>
                    <a:pt x="21218" y="18090"/>
                  </a:lnTo>
                  <a:lnTo>
                    <a:pt x="21524" y="17594"/>
                  </a:lnTo>
                  <a:lnTo>
                    <a:pt x="21791" y="17136"/>
                  </a:lnTo>
                  <a:lnTo>
                    <a:pt x="22058" y="16601"/>
                  </a:lnTo>
                  <a:lnTo>
                    <a:pt x="22287" y="16105"/>
                  </a:lnTo>
                  <a:lnTo>
                    <a:pt x="22478" y="15571"/>
                  </a:lnTo>
                  <a:lnTo>
                    <a:pt x="22669" y="15037"/>
                  </a:lnTo>
                  <a:lnTo>
                    <a:pt x="22821" y="14502"/>
                  </a:lnTo>
                  <a:lnTo>
                    <a:pt x="22936" y="13930"/>
                  </a:lnTo>
                  <a:lnTo>
                    <a:pt x="23050" y="13358"/>
                  </a:lnTo>
                  <a:lnTo>
                    <a:pt x="23126" y="12785"/>
                  </a:lnTo>
                  <a:lnTo>
                    <a:pt x="23165" y="12175"/>
                  </a:lnTo>
                  <a:lnTo>
                    <a:pt x="23203" y="11602"/>
                  </a:lnTo>
                  <a:lnTo>
                    <a:pt x="23165" y="10686"/>
                  </a:lnTo>
                  <a:lnTo>
                    <a:pt x="23050" y="9808"/>
                  </a:lnTo>
                  <a:lnTo>
                    <a:pt x="22897" y="8969"/>
                  </a:lnTo>
                  <a:lnTo>
                    <a:pt x="22669" y="8129"/>
                  </a:lnTo>
                  <a:lnTo>
                    <a:pt x="22363" y="7252"/>
                  </a:lnTo>
                  <a:lnTo>
                    <a:pt x="21982" y="6412"/>
                  </a:lnTo>
                  <a:lnTo>
                    <a:pt x="21524" y="5611"/>
                  </a:lnTo>
                  <a:lnTo>
                    <a:pt x="21028" y="4886"/>
                  </a:lnTo>
                  <a:lnTo>
                    <a:pt x="20493" y="4160"/>
                  </a:lnTo>
                  <a:lnTo>
                    <a:pt x="19883" y="3474"/>
                  </a:lnTo>
                  <a:lnTo>
                    <a:pt x="19234" y="2863"/>
                  </a:lnTo>
                  <a:lnTo>
                    <a:pt x="18509" y="2290"/>
                  </a:lnTo>
                  <a:lnTo>
                    <a:pt x="17784" y="1756"/>
                  </a:lnTo>
                  <a:lnTo>
                    <a:pt x="16982" y="1336"/>
                  </a:lnTo>
                  <a:lnTo>
                    <a:pt x="16181" y="917"/>
                  </a:lnTo>
                  <a:lnTo>
                    <a:pt x="15303" y="611"/>
                  </a:lnTo>
                  <a:lnTo>
                    <a:pt x="14425" y="344"/>
                  </a:lnTo>
                  <a:lnTo>
                    <a:pt x="13510" y="153"/>
                  </a:lnTo>
                  <a:lnTo>
                    <a:pt x="12555" y="39"/>
                  </a:lnTo>
                  <a:lnTo>
                    <a:pt x="11601" y="1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330;p79">
              <a:extLst>
                <a:ext uri="{FF2B5EF4-FFF2-40B4-BE49-F238E27FC236}">
                  <a16:creationId xmlns:a16="http://schemas.microsoft.com/office/drawing/2014/main" id="{2962D969-7D42-A146-4157-CBC00F2DFB75}"/>
                </a:ext>
              </a:extLst>
            </p:cNvPr>
            <p:cNvSpPr/>
            <p:nvPr/>
          </p:nvSpPr>
          <p:spPr>
            <a:xfrm>
              <a:off x="6509000" y="1345775"/>
              <a:ext cx="20075" cy="45825"/>
            </a:xfrm>
            <a:custGeom>
              <a:avLst/>
              <a:gdLst/>
              <a:ahLst/>
              <a:cxnLst/>
              <a:rect l="l" t="t" r="r" b="b"/>
              <a:pathLst>
                <a:path w="803" h="1833" extrusionOk="0">
                  <a:moveTo>
                    <a:pt x="421" y="1"/>
                  </a:moveTo>
                  <a:lnTo>
                    <a:pt x="268" y="39"/>
                  </a:lnTo>
                  <a:lnTo>
                    <a:pt x="153" y="115"/>
                  </a:lnTo>
                  <a:lnTo>
                    <a:pt x="77" y="230"/>
                  </a:lnTo>
                  <a:lnTo>
                    <a:pt x="39" y="382"/>
                  </a:lnTo>
                  <a:lnTo>
                    <a:pt x="1" y="955"/>
                  </a:lnTo>
                  <a:lnTo>
                    <a:pt x="1" y="1222"/>
                  </a:lnTo>
                  <a:lnTo>
                    <a:pt x="1" y="1527"/>
                  </a:lnTo>
                  <a:lnTo>
                    <a:pt x="39" y="1642"/>
                  </a:lnTo>
                  <a:lnTo>
                    <a:pt x="115" y="1756"/>
                  </a:lnTo>
                  <a:lnTo>
                    <a:pt x="192" y="1794"/>
                  </a:lnTo>
                  <a:lnTo>
                    <a:pt x="306" y="1832"/>
                  </a:lnTo>
                  <a:lnTo>
                    <a:pt x="421" y="1832"/>
                  </a:lnTo>
                  <a:lnTo>
                    <a:pt x="535" y="1794"/>
                  </a:lnTo>
                  <a:lnTo>
                    <a:pt x="611" y="1718"/>
                  </a:lnTo>
                  <a:lnTo>
                    <a:pt x="650" y="1603"/>
                  </a:lnTo>
                  <a:lnTo>
                    <a:pt x="726" y="1260"/>
                  </a:lnTo>
                  <a:lnTo>
                    <a:pt x="764" y="955"/>
                  </a:lnTo>
                  <a:lnTo>
                    <a:pt x="802" y="382"/>
                  </a:lnTo>
                  <a:lnTo>
                    <a:pt x="764" y="230"/>
                  </a:lnTo>
                  <a:lnTo>
                    <a:pt x="688" y="115"/>
                  </a:lnTo>
                  <a:lnTo>
                    <a:pt x="573" y="39"/>
                  </a:lnTo>
                  <a:lnTo>
                    <a:pt x="421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31;p79">
              <a:extLst>
                <a:ext uri="{FF2B5EF4-FFF2-40B4-BE49-F238E27FC236}">
                  <a16:creationId xmlns:a16="http://schemas.microsoft.com/office/drawing/2014/main" id="{D15E8AD8-4C1E-91C0-B181-52016DDB224D}"/>
                </a:ext>
              </a:extLst>
            </p:cNvPr>
            <p:cNvSpPr/>
            <p:nvPr/>
          </p:nvSpPr>
          <p:spPr>
            <a:xfrm>
              <a:off x="6470850" y="1347675"/>
              <a:ext cx="20050" cy="48700"/>
            </a:xfrm>
            <a:custGeom>
              <a:avLst/>
              <a:gdLst/>
              <a:ahLst/>
              <a:cxnLst/>
              <a:rect l="l" t="t" r="r" b="b"/>
              <a:pathLst>
                <a:path w="802" h="1948" extrusionOk="0">
                  <a:moveTo>
                    <a:pt x="458" y="1"/>
                  </a:moveTo>
                  <a:lnTo>
                    <a:pt x="306" y="39"/>
                  </a:lnTo>
                  <a:lnTo>
                    <a:pt x="191" y="115"/>
                  </a:lnTo>
                  <a:lnTo>
                    <a:pt x="115" y="230"/>
                  </a:lnTo>
                  <a:lnTo>
                    <a:pt x="77" y="383"/>
                  </a:lnTo>
                  <a:lnTo>
                    <a:pt x="38" y="1031"/>
                  </a:lnTo>
                  <a:lnTo>
                    <a:pt x="0" y="1375"/>
                  </a:lnTo>
                  <a:lnTo>
                    <a:pt x="0" y="1489"/>
                  </a:lnTo>
                  <a:lnTo>
                    <a:pt x="0" y="1642"/>
                  </a:lnTo>
                  <a:lnTo>
                    <a:pt x="38" y="1756"/>
                  </a:lnTo>
                  <a:lnTo>
                    <a:pt x="115" y="1871"/>
                  </a:lnTo>
                  <a:lnTo>
                    <a:pt x="229" y="1909"/>
                  </a:lnTo>
                  <a:lnTo>
                    <a:pt x="306" y="1947"/>
                  </a:lnTo>
                  <a:lnTo>
                    <a:pt x="420" y="1947"/>
                  </a:lnTo>
                  <a:lnTo>
                    <a:pt x="535" y="1909"/>
                  </a:lnTo>
                  <a:lnTo>
                    <a:pt x="611" y="1833"/>
                  </a:lnTo>
                  <a:lnTo>
                    <a:pt x="687" y="1756"/>
                  </a:lnTo>
                  <a:lnTo>
                    <a:pt x="764" y="1527"/>
                  </a:lnTo>
                  <a:lnTo>
                    <a:pt x="764" y="1298"/>
                  </a:lnTo>
                  <a:lnTo>
                    <a:pt x="802" y="1031"/>
                  </a:lnTo>
                  <a:lnTo>
                    <a:pt x="802" y="383"/>
                  </a:lnTo>
                  <a:lnTo>
                    <a:pt x="802" y="230"/>
                  </a:lnTo>
                  <a:lnTo>
                    <a:pt x="725" y="115"/>
                  </a:lnTo>
                  <a:lnTo>
                    <a:pt x="573" y="39"/>
                  </a:lnTo>
                  <a:lnTo>
                    <a:pt x="458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32;p79">
              <a:extLst>
                <a:ext uri="{FF2B5EF4-FFF2-40B4-BE49-F238E27FC236}">
                  <a16:creationId xmlns:a16="http://schemas.microsoft.com/office/drawing/2014/main" id="{C1E4F710-FF3B-8039-56CF-BE54909C9FA6}"/>
                </a:ext>
              </a:extLst>
            </p:cNvPr>
            <p:cNvSpPr/>
            <p:nvPr/>
          </p:nvSpPr>
          <p:spPr>
            <a:xfrm>
              <a:off x="6390700" y="1129200"/>
              <a:ext cx="545750" cy="226150"/>
            </a:xfrm>
            <a:custGeom>
              <a:avLst/>
              <a:gdLst/>
              <a:ahLst/>
              <a:cxnLst/>
              <a:rect l="l" t="t" r="r" b="b"/>
              <a:pathLst>
                <a:path w="21830" h="9046" extrusionOk="0">
                  <a:moveTo>
                    <a:pt x="10762" y="1"/>
                  </a:moveTo>
                  <a:lnTo>
                    <a:pt x="9847" y="39"/>
                  </a:lnTo>
                  <a:lnTo>
                    <a:pt x="8969" y="115"/>
                  </a:lnTo>
                  <a:lnTo>
                    <a:pt x="8091" y="306"/>
                  </a:lnTo>
                  <a:lnTo>
                    <a:pt x="7251" y="535"/>
                  </a:lnTo>
                  <a:lnTo>
                    <a:pt x="6450" y="802"/>
                  </a:lnTo>
                  <a:lnTo>
                    <a:pt x="5649" y="1146"/>
                  </a:lnTo>
                  <a:lnTo>
                    <a:pt x="4924" y="1565"/>
                  </a:lnTo>
                  <a:lnTo>
                    <a:pt x="4199" y="2023"/>
                  </a:lnTo>
                  <a:lnTo>
                    <a:pt x="3512" y="2519"/>
                  </a:lnTo>
                  <a:lnTo>
                    <a:pt x="2863" y="3092"/>
                  </a:lnTo>
                  <a:lnTo>
                    <a:pt x="2252" y="3664"/>
                  </a:lnTo>
                  <a:lnTo>
                    <a:pt x="1718" y="4313"/>
                  </a:lnTo>
                  <a:lnTo>
                    <a:pt x="1222" y="5000"/>
                  </a:lnTo>
                  <a:lnTo>
                    <a:pt x="764" y="5725"/>
                  </a:lnTo>
                  <a:lnTo>
                    <a:pt x="344" y="6450"/>
                  </a:lnTo>
                  <a:lnTo>
                    <a:pt x="1" y="7252"/>
                  </a:lnTo>
                  <a:lnTo>
                    <a:pt x="5153" y="3130"/>
                  </a:lnTo>
                  <a:lnTo>
                    <a:pt x="21677" y="9045"/>
                  </a:lnTo>
                  <a:lnTo>
                    <a:pt x="21830" y="8129"/>
                  </a:lnTo>
                  <a:lnTo>
                    <a:pt x="21524" y="7252"/>
                  </a:lnTo>
                  <a:lnTo>
                    <a:pt x="21143" y="6412"/>
                  </a:lnTo>
                  <a:lnTo>
                    <a:pt x="20685" y="5611"/>
                  </a:lnTo>
                  <a:lnTo>
                    <a:pt x="20189" y="4886"/>
                  </a:lnTo>
                  <a:lnTo>
                    <a:pt x="19654" y="4160"/>
                  </a:lnTo>
                  <a:lnTo>
                    <a:pt x="19044" y="3474"/>
                  </a:lnTo>
                  <a:lnTo>
                    <a:pt x="18395" y="2863"/>
                  </a:lnTo>
                  <a:lnTo>
                    <a:pt x="17670" y="2290"/>
                  </a:lnTo>
                  <a:lnTo>
                    <a:pt x="16945" y="1756"/>
                  </a:lnTo>
                  <a:lnTo>
                    <a:pt x="16143" y="1336"/>
                  </a:lnTo>
                  <a:lnTo>
                    <a:pt x="15342" y="917"/>
                  </a:lnTo>
                  <a:lnTo>
                    <a:pt x="14464" y="611"/>
                  </a:lnTo>
                  <a:lnTo>
                    <a:pt x="13586" y="344"/>
                  </a:lnTo>
                  <a:lnTo>
                    <a:pt x="12671" y="153"/>
                  </a:lnTo>
                  <a:lnTo>
                    <a:pt x="11716" y="39"/>
                  </a:lnTo>
                  <a:lnTo>
                    <a:pt x="10762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33;p79">
              <a:extLst>
                <a:ext uri="{FF2B5EF4-FFF2-40B4-BE49-F238E27FC236}">
                  <a16:creationId xmlns:a16="http://schemas.microsoft.com/office/drawing/2014/main" id="{11FE38CB-2F13-59D0-67BD-5A862C794898}"/>
                </a:ext>
              </a:extLst>
            </p:cNvPr>
            <p:cNvSpPr/>
            <p:nvPr/>
          </p:nvSpPr>
          <p:spPr>
            <a:xfrm>
              <a:off x="6384975" y="1126350"/>
              <a:ext cx="553375" cy="231850"/>
            </a:xfrm>
            <a:custGeom>
              <a:avLst/>
              <a:gdLst/>
              <a:ahLst/>
              <a:cxnLst/>
              <a:rect l="l" t="t" r="r" b="b"/>
              <a:pathLst>
                <a:path w="22135" h="9274" extrusionOk="0">
                  <a:moveTo>
                    <a:pt x="10991" y="191"/>
                  </a:moveTo>
                  <a:lnTo>
                    <a:pt x="11907" y="229"/>
                  </a:lnTo>
                  <a:lnTo>
                    <a:pt x="12823" y="344"/>
                  </a:lnTo>
                  <a:lnTo>
                    <a:pt x="13739" y="535"/>
                  </a:lnTo>
                  <a:lnTo>
                    <a:pt x="14617" y="763"/>
                  </a:lnTo>
                  <a:lnTo>
                    <a:pt x="15456" y="1107"/>
                  </a:lnTo>
                  <a:lnTo>
                    <a:pt x="16258" y="1489"/>
                  </a:lnTo>
                  <a:lnTo>
                    <a:pt x="17059" y="1908"/>
                  </a:lnTo>
                  <a:lnTo>
                    <a:pt x="17784" y="2404"/>
                  </a:lnTo>
                  <a:lnTo>
                    <a:pt x="18509" y="2977"/>
                  </a:lnTo>
                  <a:lnTo>
                    <a:pt x="19158" y="3588"/>
                  </a:lnTo>
                  <a:lnTo>
                    <a:pt x="19769" y="4236"/>
                  </a:lnTo>
                  <a:lnTo>
                    <a:pt x="20303" y="4961"/>
                  </a:lnTo>
                  <a:lnTo>
                    <a:pt x="20799" y="5725"/>
                  </a:lnTo>
                  <a:lnTo>
                    <a:pt x="21257" y="6526"/>
                  </a:lnTo>
                  <a:lnTo>
                    <a:pt x="21639" y="7366"/>
                  </a:lnTo>
                  <a:lnTo>
                    <a:pt x="21944" y="8243"/>
                  </a:lnTo>
                  <a:lnTo>
                    <a:pt x="21830" y="9045"/>
                  </a:lnTo>
                  <a:lnTo>
                    <a:pt x="5343" y="3130"/>
                  </a:lnTo>
                  <a:lnTo>
                    <a:pt x="459" y="7060"/>
                  </a:lnTo>
                  <a:lnTo>
                    <a:pt x="802" y="6297"/>
                  </a:lnTo>
                  <a:lnTo>
                    <a:pt x="1222" y="5572"/>
                  </a:lnTo>
                  <a:lnTo>
                    <a:pt x="1718" y="4885"/>
                  </a:lnTo>
                  <a:lnTo>
                    <a:pt x="2214" y="4236"/>
                  </a:lnTo>
                  <a:lnTo>
                    <a:pt x="2787" y="3626"/>
                  </a:lnTo>
                  <a:lnTo>
                    <a:pt x="3359" y="3053"/>
                  </a:lnTo>
                  <a:lnTo>
                    <a:pt x="4008" y="2519"/>
                  </a:lnTo>
                  <a:lnTo>
                    <a:pt x="4695" y="2061"/>
                  </a:lnTo>
                  <a:lnTo>
                    <a:pt x="5382" y="1641"/>
                  </a:lnTo>
                  <a:lnTo>
                    <a:pt x="6107" y="1260"/>
                  </a:lnTo>
                  <a:lnTo>
                    <a:pt x="6870" y="954"/>
                  </a:lnTo>
                  <a:lnTo>
                    <a:pt x="7633" y="687"/>
                  </a:lnTo>
                  <a:lnTo>
                    <a:pt x="8473" y="458"/>
                  </a:lnTo>
                  <a:lnTo>
                    <a:pt x="9274" y="306"/>
                  </a:lnTo>
                  <a:lnTo>
                    <a:pt x="10114" y="229"/>
                  </a:lnTo>
                  <a:lnTo>
                    <a:pt x="10991" y="191"/>
                  </a:lnTo>
                  <a:close/>
                  <a:moveTo>
                    <a:pt x="10991" y="0"/>
                  </a:moveTo>
                  <a:lnTo>
                    <a:pt x="10076" y="38"/>
                  </a:lnTo>
                  <a:lnTo>
                    <a:pt x="9198" y="153"/>
                  </a:lnTo>
                  <a:lnTo>
                    <a:pt x="8358" y="306"/>
                  </a:lnTo>
                  <a:lnTo>
                    <a:pt x="7519" y="535"/>
                  </a:lnTo>
                  <a:lnTo>
                    <a:pt x="6717" y="802"/>
                  </a:lnTo>
                  <a:lnTo>
                    <a:pt x="5916" y="1145"/>
                  </a:lnTo>
                  <a:lnTo>
                    <a:pt x="5153" y="1565"/>
                  </a:lnTo>
                  <a:lnTo>
                    <a:pt x="4428" y="1985"/>
                  </a:lnTo>
                  <a:lnTo>
                    <a:pt x="3741" y="2519"/>
                  </a:lnTo>
                  <a:lnTo>
                    <a:pt x="3092" y="3053"/>
                  </a:lnTo>
                  <a:lnTo>
                    <a:pt x="2481" y="3664"/>
                  </a:lnTo>
                  <a:lnTo>
                    <a:pt x="1909" y="4313"/>
                  </a:lnTo>
                  <a:lnTo>
                    <a:pt x="1413" y="5000"/>
                  </a:lnTo>
                  <a:lnTo>
                    <a:pt x="917" y="5725"/>
                  </a:lnTo>
                  <a:lnTo>
                    <a:pt x="497" y="6526"/>
                  </a:lnTo>
                  <a:lnTo>
                    <a:pt x="153" y="7327"/>
                  </a:lnTo>
                  <a:lnTo>
                    <a:pt x="1" y="7671"/>
                  </a:lnTo>
                  <a:lnTo>
                    <a:pt x="5382" y="3320"/>
                  </a:lnTo>
                  <a:lnTo>
                    <a:pt x="21868" y="9236"/>
                  </a:lnTo>
                  <a:lnTo>
                    <a:pt x="21982" y="9274"/>
                  </a:lnTo>
                  <a:lnTo>
                    <a:pt x="22135" y="8243"/>
                  </a:lnTo>
                  <a:lnTo>
                    <a:pt x="22135" y="8205"/>
                  </a:lnTo>
                  <a:lnTo>
                    <a:pt x="21830" y="7327"/>
                  </a:lnTo>
                  <a:lnTo>
                    <a:pt x="21448" y="6450"/>
                  </a:lnTo>
                  <a:lnTo>
                    <a:pt x="20990" y="5648"/>
                  </a:lnTo>
                  <a:lnTo>
                    <a:pt x="20456" y="4847"/>
                  </a:lnTo>
                  <a:lnTo>
                    <a:pt x="19921" y="4122"/>
                  </a:lnTo>
                  <a:lnTo>
                    <a:pt x="19273" y="3473"/>
                  </a:lnTo>
                  <a:lnTo>
                    <a:pt x="18624" y="2824"/>
                  </a:lnTo>
                  <a:lnTo>
                    <a:pt x="17899" y="2290"/>
                  </a:lnTo>
                  <a:lnTo>
                    <a:pt x="17174" y="1756"/>
                  </a:lnTo>
                  <a:lnTo>
                    <a:pt x="16372" y="1298"/>
                  </a:lnTo>
                  <a:lnTo>
                    <a:pt x="15533" y="916"/>
                  </a:lnTo>
                  <a:lnTo>
                    <a:pt x="14655" y="611"/>
                  </a:lnTo>
                  <a:lnTo>
                    <a:pt x="13777" y="344"/>
                  </a:lnTo>
                  <a:lnTo>
                    <a:pt x="12861" y="153"/>
                  </a:lnTo>
                  <a:lnTo>
                    <a:pt x="11945" y="38"/>
                  </a:lnTo>
                  <a:lnTo>
                    <a:pt x="10991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34;p79">
              <a:extLst>
                <a:ext uri="{FF2B5EF4-FFF2-40B4-BE49-F238E27FC236}">
                  <a16:creationId xmlns:a16="http://schemas.microsoft.com/office/drawing/2014/main" id="{D782C2F1-A525-AB69-9270-9427035E9234}"/>
                </a:ext>
              </a:extLst>
            </p:cNvPr>
            <p:cNvSpPr/>
            <p:nvPr/>
          </p:nvSpPr>
          <p:spPr>
            <a:xfrm>
              <a:off x="6774225" y="1066250"/>
              <a:ext cx="49650" cy="113550"/>
            </a:xfrm>
            <a:custGeom>
              <a:avLst/>
              <a:gdLst/>
              <a:ahLst/>
              <a:cxnLst/>
              <a:rect l="l" t="t" r="r" b="b"/>
              <a:pathLst>
                <a:path w="1986" h="4542" extrusionOk="0">
                  <a:moveTo>
                    <a:pt x="115" y="0"/>
                  </a:moveTo>
                  <a:lnTo>
                    <a:pt x="77" y="38"/>
                  </a:lnTo>
                  <a:lnTo>
                    <a:pt x="39" y="76"/>
                  </a:lnTo>
                  <a:lnTo>
                    <a:pt x="1" y="191"/>
                  </a:lnTo>
                  <a:lnTo>
                    <a:pt x="39" y="267"/>
                  </a:lnTo>
                  <a:lnTo>
                    <a:pt x="77" y="305"/>
                  </a:lnTo>
                  <a:lnTo>
                    <a:pt x="459" y="687"/>
                  </a:lnTo>
                  <a:lnTo>
                    <a:pt x="840" y="1107"/>
                  </a:lnTo>
                  <a:lnTo>
                    <a:pt x="1108" y="1603"/>
                  </a:lnTo>
                  <a:lnTo>
                    <a:pt x="1298" y="2099"/>
                  </a:lnTo>
                  <a:lnTo>
                    <a:pt x="1451" y="2633"/>
                  </a:lnTo>
                  <a:lnTo>
                    <a:pt x="1527" y="3167"/>
                  </a:lnTo>
                  <a:lnTo>
                    <a:pt x="1489" y="3740"/>
                  </a:lnTo>
                  <a:lnTo>
                    <a:pt x="1375" y="4274"/>
                  </a:lnTo>
                  <a:lnTo>
                    <a:pt x="1375" y="4351"/>
                  </a:lnTo>
                  <a:lnTo>
                    <a:pt x="1413" y="4427"/>
                  </a:lnTo>
                  <a:lnTo>
                    <a:pt x="1451" y="4503"/>
                  </a:lnTo>
                  <a:lnTo>
                    <a:pt x="1527" y="4541"/>
                  </a:lnTo>
                  <a:lnTo>
                    <a:pt x="1718" y="4541"/>
                  </a:lnTo>
                  <a:lnTo>
                    <a:pt x="1756" y="4465"/>
                  </a:lnTo>
                  <a:lnTo>
                    <a:pt x="1833" y="4389"/>
                  </a:lnTo>
                  <a:lnTo>
                    <a:pt x="1909" y="4083"/>
                  </a:lnTo>
                  <a:lnTo>
                    <a:pt x="1947" y="3778"/>
                  </a:lnTo>
                  <a:lnTo>
                    <a:pt x="1985" y="3473"/>
                  </a:lnTo>
                  <a:lnTo>
                    <a:pt x="1985" y="3129"/>
                  </a:lnTo>
                  <a:lnTo>
                    <a:pt x="1985" y="2824"/>
                  </a:lnTo>
                  <a:lnTo>
                    <a:pt x="1909" y="2519"/>
                  </a:lnTo>
                  <a:lnTo>
                    <a:pt x="1871" y="2252"/>
                  </a:lnTo>
                  <a:lnTo>
                    <a:pt x="1756" y="1946"/>
                  </a:lnTo>
                  <a:lnTo>
                    <a:pt x="1642" y="1641"/>
                  </a:lnTo>
                  <a:lnTo>
                    <a:pt x="1489" y="1374"/>
                  </a:lnTo>
                  <a:lnTo>
                    <a:pt x="1337" y="1107"/>
                  </a:lnTo>
                  <a:lnTo>
                    <a:pt x="1184" y="878"/>
                  </a:lnTo>
                  <a:lnTo>
                    <a:pt x="955" y="649"/>
                  </a:lnTo>
                  <a:lnTo>
                    <a:pt x="726" y="420"/>
                  </a:lnTo>
                  <a:lnTo>
                    <a:pt x="497" y="229"/>
                  </a:lnTo>
                  <a:lnTo>
                    <a:pt x="230" y="3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35;p79">
              <a:extLst>
                <a:ext uri="{FF2B5EF4-FFF2-40B4-BE49-F238E27FC236}">
                  <a16:creationId xmlns:a16="http://schemas.microsoft.com/office/drawing/2014/main" id="{77F3087A-51CD-4788-B9E4-FDD76E98B260}"/>
                </a:ext>
              </a:extLst>
            </p:cNvPr>
            <p:cNvSpPr/>
            <p:nvPr/>
          </p:nvSpPr>
          <p:spPr>
            <a:xfrm>
              <a:off x="6808575" y="1139700"/>
              <a:ext cx="104975" cy="45825"/>
            </a:xfrm>
            <a:custGeom>
              <a:avLst/>
              <a:gdLst/>
              <a:ahLst/>
              <a:cxnLst/>
              <a:rect l="l" t="t" r="r" b="b"/>
              <a:pathLst>
                <a:path w="4199" h="1833" extrusionOk="0">
                  <a:moveTo>
                    <a:pt x="2329" y="1"/>
                  </a:moveTo>
                  <a:lnTo>
                    <a:pt x="2023" y="39"/>
                  </a:lnTo>
                  <a:lnTo>
                    <a:pt x="1718" y="115"/>
                  </a:lnTo>
                  <a:lnTo>
                    <a:pt x="1489" y="229"/>
                  </a:lnTo>
                  <a:lnTo>
                    <a:pt x="1222" y="344"/>
                  </a:lnTo>
                  <a:lnTo>
                    <a:pt x="993" y="458"/>
                  </a:lnTo>
                  <a:lnTo>
                    <a:pt x="764" y="649"/>
                  </a:lnTo>
                  <a:lnTo>
                    <a:pt x="573" y="802"/>
                  </a:lnTo>
                  <a:lnTo>
                    <a:pt x="382" y="993"/>
                  </a:lnTo>
                  <a:lnTo>
                    <a:pt x="192" y="1222"/>
                  </a:lnTo>
                  <a:lnTo>
                    <a:pt x="39" y="1451"/>
                  </a:lnTo>
                  <a:lnTo>
                    <a:pt x="1" y="1527"/>
                  </a:lnTo>
                  <a:lnTo>
                    <a:pt x="1" y="1642"/>
                  </a:lnTo>
                  <a:lnTo>
                    <a:pt x="39" y="1718"/>
                  </a:lnTo>
                  <a:lnTo>
                    <a:pt x="115" y="1794"/>
                  </a:lnTo>
                  <a:lnTo>
                    <a:pt x="230" y="1832"/>
                  </a:lnTo>
                  <a:lnTo>
                    <a:pt x="306" y="1832"/>
                  </a:lnTo>
                  <a:lnTo>
                    <a:pt x="421" y="1794"/>
                  </a:lnTo>
                  <a:lnTo>
                    <a:pt x="497" y="1718"/>
                  </a:lnTo>
                  <a:lnTo>
                    <a:pt x="650" y="1527"/>
                  </a:lnTo>
                  <a:lnTo>
                    <a:pt x="802" y="1336"/>
                  </a:lnTo>
                  <a:lnTo>
                    <a:pt x="1146" y="1069"/>
                  </a:lnTo>
                  <a:lnTo>
                    <a:pt x="1565" y="840"/>
                  </a:lnTo>
                  <a:lnTo>
                    <a:pt x="2023" y="687"/>
                  </a:lnTo>
                  <a:lnTo>
                    <a:pt x="2481" y="611"/>
                  </a:lnTo>
                  <a:lnTo>
                    <a:pt x="2939" y="611"/>
                  </a:lnTo>
                  <a:lnTo>
                    <a:pt x="3397" y="687"/>
                  </a:lnTo>
                  <a:lnTo>
                    <a:pt x="3817" y="840"/>
                  </a:lnTo>
                  <a:lnTo>
                    <a:pt x="3931" y="878"/>
                  </a:lnTo>
                  <a:lnTo>
                    <a:pt x="4008" y="840"/>
                  </a:lnTo>
                  <a:lnTo>
                    <a:pt x="4084" y="802"/>
                  </a:lnTo>
                  <a:lnTo>
                    <a:pt x="4160" y="726"/>
                  </a:lnTo>
                  <a:lnTo>
                    <a:pt x="4199" y="649"/>
                  </a:lnTo>
                  <a:lnTo>
                    <a:pt x="4199" y="573"/>
                  </a:lnTo>
                  <a:lnTo>
                    <a:pt x="4160" y="497"/>
                  </a:lnTo>
                  <a:lnTo>
                    <a:pt x="4084" y="420"/>
                  </a:lnTo>
                  <a:lnTo>
                    <a:pt x="3817" y="306"/>
                  </a:lnTo>
                  <a:lnTo>
                    <a:pt x="3512" y="153"/>
                  </a:lnTo>
                  <a:lnTo>
                    <a:pt x="3245" y="77"/>
                  </a:lnTo>
                  <a:lnTo>
                    <a:pt x="2939" y="39"/>
                  </a:lnTo>
                  <a:lnTo>
                    <a:pt x="2634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336;p79">
              <a:extLst>
                <a:ext uri="{FF2B5EF4-FFF2-40B4-BE49-F238E27FC236}">
                  <a16:creationId xmlns:a16="http://schemas.microsoft.com/office/drawing/2014/main" id="{9804CF94-704B-9ECF-CB21-02368EE3AAAC}"/>
                </a:ext>
              </a:extLst>
            </p:cNvPr>
            <p:cNvSpPr/>
            <p:nvPr/>
          </p:nvSpPr>
          <p:spPr>
            <a:xfrm>
              <a:off x="6774225" y="1066250"/>
              <a:ext cx="49650" cy="113550"/>
            </a:xfrm>
            <a:custGeom>
              <a:avLst/>
              <a:gdLst/>
              <a:ahLst/>
              <a:cxnLst/>
              <a:rect l="l" t="t" r="r" b="b"/>
              <a:pathLst>
                <a:path w="1986" h="4542" extrusionOk="0">
                  <a:moveTo>
                    <a:pt x="115" y="0"/>
                  </a:moveTo>
                  <a:lnTo>
                    <a:pt x="77" y="38"/>
                  </a:lnTo>
                  <a:lnTo>
                    <a:pt x="39" y="76"/>
                  </a:lnTo>
                  <a:lnTo>
                    <a:pt x="1" y="191"/>
                  </a:lnTo>
                  <a:lnTo>
                    <a:pt x="39" y="267"/>
                  </a:lnTo>
                  <a:lnTo>
                    <a:pt x="77" y="305"/>
                  </a:lnTo>
                  <a:lnTo>
                    <a:pt x="459" y="687"/>
                  </a:lnTo>
                  <a:lnTo>
                    <a:pt x="840" y="1107"/>
                  </a:lnTo>
                  <a:lnTo>
                    <a:pt x="1108" y="1603"/>
                  </a:lnTo>
                  <a:lnTo>
                    <a:pt x="1298" y="2099"/>
                  </a:lnTo>
                  <a:lnTo>
                    <a:pt x="1451" y="2633"/>
                  </a:lnTo>
                  <a:lnTo>
                    <a:pt x="1527" y="3167"/>
                  </a:lnTo>
                  <a:lnTo>
                    <a:pt x="1489" y="3740"/>
                  </a:lnTo>
                  <a:lnTo>
                    <a:pt x="1375" y="4274"/>
                  </a:lnTo>
                  <a:lnTo>
                    <a:pt x="1375" y="4351"/>
                  </a:lnTo>
                  <a:lnTo>
                    <a:pt x="1413" y="4427"/>
                  </a:lnTo>
                  <a:lnTo>
                    <a:pt x="1451" y="4503"/>
                  </a:lnTo>
                  <a:lnTo>
                    <a:pt x="1527" y="4541"/>
                  </a:lnTo>
                  <a:lnTo>
                    <a:pt x="1718" y="4541"/>
                  </a:lnTo>
                  <a:lnTo>
                    <a:pt x="1756" y="4465"/>
                  </a:lnTo>
                  <a:lnTo>
                    <a:pt x="1833" y="4389"/>
                  </a:lnTo>
                  <a:lnTo>
                    <a:pt x="1909" y="4083"/>
                  </a:lnTo>
                  <a:lnTo>
                    <a:pt x="1947" y="3778"/>
                  </a:lnTo>
                  <a:lnTo>
                    <a:pt x="1985" y="3473"/>
                  </a:lnTo>
                  <a:lnTo>
                    <a:pt x="1985" y="3129"/>
                  </a:lnTo>
                  <a:lnTo>
                    <a:pt x="1985" y="2824"/>
                  </a:lnTo>
                  <a:lnTo>
                    <a:pt x="1909" y="2519"/>
                  </a:lnTo>
                  <a:lnTo>
                    <a:pt x="1871" y="2252"/>
                  </a:lnTo>
                  <a:lnTo>
                    <a:pt x="1756" y="1946"/>
                  </a:lnTo>
                  <a:lnTo>
                    <a:pt x="1642" y="1641"/>
                  </a:lnTo>
                  <a:lnTo>
                    <a:pt x="1489" y="1374"/>
                  </a:lnTo>
                  <a:lnTo>
                    <a:pt x="1337" y="1107"/>
                  </a:lnTo>
                  <a:lnTo>
                    <a:pt x="1184" y="878"/>
                  </a:lnTo>
                  <a:lnTo>
                    <a:pt x="955" y="649"/>
                  </a:lnTo>
                  <a:lnTo>
                    <a:pt x="726" y="420"/>
                  </a:lnTo>
                  <a:lnTo>
                    <a:pt x="497" y="229"/>
                  </a:lnTo>
                  <a:lnTo>
                    <a:pt x="230" y="38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337;p79">
              <a:extLst>
                <a:ext uri="{FF2B5EF4-FFF2-40B4-BE49-F238E27FC236}">
                  <a16:creationId xmlns:a16="http://schemas.microsoft.com/office/drawing/2014/main" id="{08EA04E4-A0E6-D33B-FB78-9EF193D4DFAE}"/>
                </a:ext>
              </a:extLst>
            </p:cNvPr>
            <p:cNvSpPr/>
            <p:nvPr/>
          </p:nvSpPr>
          <p:spPr>
            <a:xfrm>
              <a:off x="6073000" y="1732175"/>
              <a:ext cx="1083825" cy="1079075"/>
            </a:xfrm>
            <a:custGeom>
              <a:avLst/>
              <a:gdLst/>
              <a:ahLst/>
              <a:cxnLst/>
              <a:rect l="l" t="t" r="r" b="b"/>
              <a:pathLst>
                <a:path w="43353" h="43163" extrusionOk="0">
                  <a:moveTo>
                    <a:pt x="43353" y="0"/>
                  </a:moveTo>
                  <a:lnTo>
                    <a:pt x="43239" y="1183"/>
                  </a:lnTo>
                  <a:lnTo>
                    <a:pt x="43086" y="2519"/>
                  </a:lnTo>
                  <a:lnTo>
                    <a:pt x="42857" y="4198"/>
                  </a:lnTo>
                  <a:lnTo>
                    <a:pt x="42857" y="4236"/>
                  </a:lnTo>
                  <a:lnTo>
                    <a:pt x="42628" y="5381"/>
                  </a:lnTo>
                  <a:lnTo>
                    <a:pt x="42399" y="6603"/>
                  </a:lnTo>
                  <a:lnTo>
                    <a:pt x="42055" y="7862"/>
                  </a:lnTo>
                  <a:lnTo>
                    <a:pt x="41712" y="9198"/>
                  </a:lnTo>
                  <a:lnTo>
                    <a:pt x="41292" y="10495"/>
                  </a:lnTo>
                  <a:lnTo>
                    <a:pt x="40796" y="11831"/>
                  </a:lnTo>
                  <a:lnTo>
                    <a:pt x="40224" y="13128"/>
                  </a:lnTo>
                  <a:lnTo>
                    <a:pt x="39918" y="13739"/>
                  </a:lnTo>
                  <a:lnTo>
                    <a:pt x="39575" y="14388"/>
                  </a:lnTo>
                  <a:lnTo>
                    <a:pt x="39231" y="14960"/>
                  </a:lnTo>
                  <a:lnTo>
                    <a:pt x="38850" y="15571"/>
                  </a:lnTo>
                  <a:lnTo>
                    <a:pt x="38468" y="16105"/>
                  </a:lnTo>
                  <a:lnTo>
                    <a:pt x="38048" y="16677"/>
                  </a:lnTo>
                  <a:lnTo>
                    <a:pt x="37591" y="17173"/>
                  </a:lnTo>
                  <a:lnTo>
                    <a:pt x="37133" y="17670"/>
                  </a:lnTo>
                  <a:lnTo>
                    <a:pt x="36636" y="18128"/>
                  </a:lnTo>
                  <a:lnTo>
                    <a:pt x="36140" y="18547"/>
                  </a:lnTo>
                  <a:lnTo>
                    <a:pt x="35568" y="18929"/>
                  </a:lnTo>
                  <a:lnTo>
                    <a:pt x="35034" y="19272"/>
                  </a:lnTo>
                  <a:lnTo>
                    <a:pt x="34423" y="19578"/>
                  </a:lnTo>
                  <a:lnTo>
                    <a:pt x="33812" y="19845"/>
                  </a:lnTo>
                  <a:lnTo>
                    <a:pt x="33164" y="20074"/>
                  </a:lnTo>
                  <a:lnTo>
                    <a:pt x="32477" y="20265"/>
                  </a:lnTo>
                  <a:lnTo>
                    <a:pt x="31790" y="20379"/>
                  </a:lnTo>
                  <a:lnTo>
                    <a:pt x="31065" y="20455"/>
                  </a:lnTo>
                  <a:lnTo>
                    <a:pt x="29996" y="20494"/>
                  </a:lnTo>
                  <a:lnTo>
                    <a:pt x="28966" y="20455"/>
                  </a:lnTo>
                  <a:lnTo>
                    <a:pt x="27935" y="20417"/>
                  </a:lnTo>
                  <a:lnTo>
                    <a:pt x="26943" y="20341"/>
                  </a:lnTo>
                  <a:lnTo>
                    <a:pt x="25989" y="20188"/>
                  </a:lnTo>
                  <a:lnTo>
                    <a:pt x="25035" y="20036"/>
                  </a:lnTo>
                  <a:lnTo>
                    <a:pt x="24119" y="19845"/>
                  </a:lnTo>
                  <a:lnTo>
                    <a:pt x="23203" y="19654"/>
                  </a:lnTo>
                  <a:lnTo>
                    <a:pt x="21410" y="19158"/>
                  </a:lnTo>
                  <a:lnTo>
                    <a:pt x="19731" y="18624"/>
                  </a:lnTo>
                  <a:lnTo>
                    <a:pt x="16525" y="17517"/>
                  </a:lnTo>
                  <a:lnTo>
                    <a:pt x="15037" y="17021"/>
                  </a:lnTo>
                  <a:lnTo>
                    <a:pt x="13586" y="16601"/>
                  </a:lnTo>
                  <a:lnTo>
                    <a:pt x="12861" y="16410"/>
                  </a:lnTo>
                  <a:lnTo>
                    <a:pt x="12174" y="16258"/>
                  </a:lnTo>
                  <a:lnTo>
                    <a:pt x="11487" y="16143"/>
                  </a:lnTo>
                  <a:lnTo>
                    <a:pt x="10801" y="16067"/>
                  </a:lnTo>
                  <a:lnTo>
                    <a:pt x="10152" y="16029"/>
                  </a:lnTo>
                  <a:lnTo>
                    <a:pt x="9503" y="16067"/>
                  </a:lnTo>
                  <a:lnTo>
                    <a:pt x="8854" y="16105"/>
                  </a:lnTo>
                  <a:lnTo>
                    <a:pt x="8205" y="16219"/>
                  </a:lnTo>
                  <a:lnTo>
                    <a:pt x="7595" y="16372"/>
                  </a:lnTo>
                  <a:lnTo>
                    <a:pt x="6946" y="16601"/>
                  </a:lnTo>
                  <a:lnTo>
                    <a:pt x="6336" y="16868"/>
                  </a:lnTo>
                  <a:lnTo>
                    <a:pt x="5725" y="17250"/>
                  </a:lnTo>
                  <a:lnTo>
                    <a:pt x="5153" y="17631"/>
                  </a:lnTo>
                  <a:lnTo>
                    <a:pt x="4618" y="18013"/>
                  </a:lnTo>
                  <a:lnTo>
                    <a:pt x="4084" y="18433"/>
                  </a:lnTo>
                  <a:lnTo>
                    <a:pt x="3588" y="18853"/>
                  </a:lnTo>
                  <a:lnTo>
                    <a:pt x="3168" y="19234"/>
                  </a:lnTo>
                  <a:lnTo>
                    <a:pt x="2748" y="19654"/>
                  </a:lnTo>
                  <a:lnTo>
                    <a:pt x="2367" y="20074"/>
                  </a:lnTo>
                  <a:lnTo>
                    <a:pt x="2023" y="20494"/>
                  </a:lnTo>
                  <a:lnTo>
                    <a:pt x="1413" y="21295"/>
                  </a:lnTo>
                  <a:lnTo>
                    <a:pt x="916" y="22096"/>
                  </a:lnTo>
                  <a:lnTo>
                    <a:pt x="535" y="22822"/>
                  </a:lnTo>
                  <a:lnTo>
                    <a:pt x="268" y="23547"/>
                  </a:lnTo>
                  <a:lnTo>
                    <a:pt x="77" y="24234"/>
                  </a:lnTo>
                  <a:lnTo>
                    <a:pt x="1" y="24806"/>
                  </a:lnTo>
                  <a:lnTo>
                    <a:pt x="1" y="25340"/>
                  </a:lnTo>
                  <a:lnTo>
                    <a:pt x="39" y="25569"/>
                  </a:lnTo>
                  <a:lnTo>
                    <a:pt x="115" y="25798"/>
                  </a:lnTo>
                  <a:lnTo>
                    <a:pt x="191" y="25989"/>
                  </a:lnTo>
                  <a:lnTo>
                    <a:pt x="268" y="26142"/>
                  </a:lnTo>
                  <a:lnTo>
                    <a:pt x="382" y="26294"/>
                  </a:lnTo>
                  <a:lnTo>
                    <a:pt x="497" y="26409"/>
                  </a:lnTo>
                  <a:lnTo>
                    <a:pt x="649" y="26485"/>
                  </a:lnTo>
                  <a:lnTo>
                    <a:pt x="802" y="26523"/>
                  </a:lnTo>
                  <a:lnTo>
                    <a:pt x="993" y="26561"/>
                  </a:lnTo>
                  <a:lnTo>
                    <a:pt x="1184" y="26523"/>
                  </a:lnTo>
                  <a:lnTo>
                    <a:pt x="1031" y="27706"/>
                  </a:lnTo>
                  <a:lnTo>
                    <a:pt x="916" y="28889"/>
                  </a:lnTo>
                  <a:lnTo>
                    <a:pt x="840" y="30263"/>
                  </a:lnTo>
                  <a:lnTo>
                    <a:pt x="840" y="30950"/>
                  </a:lnTo>
                  <a:lnTo>
                    <a:pt x="878" y="31637"/>
                  </a:lnTo>
                  <a:lnTo>
                    <a:pt x="916" y="32286"/>
                  </a:lnTo>
                  <a:lnTo>
                    <a:pt x="1031" y="32896"/>
                  </a:lnTo>
                  <a:lnTo>
                    <a:pt x="1184" y="33393"/>
                  </a:lnTo>
                  <a:lnTo>
                    <a:pt x="1298" y="33622"/>
                  </a:lnTo>
                  <a:lnTo>
                    <a:pt x="1413" y="33812"/>
                  </a:lnTo>
                  <a:lnTo>
                    <a:pt x="1527" y="33965"/>
                  </a:lnTo>
                  <a:lnTo>
                    <a:pt x="1680" y="34118"/>
                  </a:lnTo>
                  <a:lnTo>
                    <a:pt x="1832" y="34194"/>
                  </a:lnTo>
                  <a:lnTo>
                    <a:pt x="2023" y="34270"/>
                  </a:lnTo>
                  <a:lnTo>
                    <a:pt x="2557" y="34270"/>
                  </a:lnTo>
                  <a:lnTo>
                    <a:pt x="2786" y="34156"/>
                  </a:lnTo>
                  <a:lnTo>
                    <a:pt x="3015" y="34041"/>
                  </a:lnTo>
                  <a:lnTo>
                    <a:pt x="3206" y="33889"/>
                  </a:lnTo>
                  <a:lnTo>
                    <a:pt x="3397" y="33660"/>
                  </a:lnTo>
                  <a:lnTo>
                    <a:pt x="3588" y="33469"/>
                  </a:lnTo>
                  <a:lnTo>
                    <a:pt x="3740" y="33240"/>
                  </a:lnTo>
                  <a:lnTo>
                    <a:pt x="4008" y="32744"/>
                  </a:lnTo>
                  <a:lnTo>
                    <a:pt x="4198" y="32248"/>
                  </a:lnTo>
                  <a:lnTo>
                    <a:pt x="4427" y="31637"/>
                  </a:lnTo>
                  <a:lnTo>
                    <a:pt x="4313" y="32171"/>
                  </a:lnTo>
                  <a:lnTo>
                    <a:pt x="4198" y="33125"/>
                  </a:lnTo>
                  <a:lnTo>
                    <a:pt x="4084" y="34385"/>
                  </a:lnTo>
                  <a:lnTo>
                    <a:pt x="4046" y="35034"/>
                  </a:lnTo>
                  <a:lnTo>
                    <a:pt x="4046" y="35720"/>
                  </a:lnTo>
                  <a:lnTo>
                    <a:pt x="4046" y="36369"/>
                  </a:lnTo>
                  <a:lnTo>
                    <a:pt x="4122" y="36980"/>
                  </a:lnTo>
                  <a:lnTo>
                    <a:pt x="4198" y="37552"/>
                  </a:lnTo>
                  <a:lnTo>
                    <a:pt x="4351" y="38048"/>
                  </a:lnTo>
                  <a:lnTo>
                    <a:pt x="4427" y="38239"/>
                  </a:lnTo>
                  <a:lnTo>
                    <a:pt x="4542" y="38430"/>
                  </a:lnTo>
                  <a:lnTo>
                    <a:pt x="4656" y="38583"/>
                  </a:lnTo>
                  <a:lnTo>
                    <a:pt x="4809" y="38697"/>
                  </a:lnTo>
                  <a:lnTo>
                    <a:pt x="4962" y="38812"/>
                  </a:lnTo>
                  <a:lnTo>
                    <a:pt x="5153" y="38850"/>
                  </a:lnTo>
                  <a:lnTo>
                    <a:pt x="5343" y="38888"/>
                  </a:lnTo>
                  <a:lnTo>
                    <a:pt x="5572" y="38850"/>
                  </a:lnTo>
                  <a:lnTo>
                    <a:pt x="5992" y="38697"/>
                  </a:lnTo>
                  <a:lnTo>
                    <a:pt x="6374" y="38506"/>
                  </a:lnTo>
                  <a:lnTo>
                    <a:pt x="6755" y="38239"/>
                  </a:lnTo>
                  <a:lnTo>
                    <a:pt x="7099" y="37934"/>
                  </a:lnTo>
                  <a:lnTo>
                    <a:pt x="7404" y="37590"/>
                  </a:lnTo>
                  <a:lnTo>
                    <a:pt x="7709" y="37209"/>
                  </a:lnTo>
                  <a:lnTo>
                    <a:pt x="7938" y="36827"/>
                  </a:lnTo>
                  <a:lnTo>
                    <a:pt x="8167" y="36407"/>
                  </a:lnTo>
                  <a:lnTo>
                    <a:pt x="8587" y="35644"/>
                  </a:lnTo>
                  <a:lnTo>
                    <a:pt x="8854" y="34957"/>
                  </a:lnTo>
                  <a:lnTo>
                    <a:pt x="9045" y="34423"/>
                  </a:lnTo>
                  <a:lnTo>
                    <a:pt x="9083" y="34194"/>
                  </a:lnTo>
                  <a:lnTo>
                    <a:pt x="9274" y="34423"/>
                  </a:lnTo>
                  <a:lnTo>
                    <a:pt x="9808" y="34919"/>
                  </a:lnTo>
                  <a:lnTo>
                    <a:pt x="10686" y="35682"/>
                  </a:lnTo>
                  <a:lnTo>
                    <a:pt x="11831" y="36636"/>
                  </a:lnTo>
                  <a:lnTo>
                    <a:pt x="13243" y="37667"/>
                  </a:lnTo>
                  <a:lnTo>
                    <a:pt x="14044" y="38239"/>
                  </a:lnTo>
                  <a:lnTo>
                    <a:pt x="14884" y="38773"/>
                  </a:lnTo>
                  <a:lnTo>
                    <a:pt x="15800" y="39308"/>
                  </a:lnTo>
                  <a:lnTo>
                    <a:pt x="16754" y="39880"/>
                  </a:lnTo>
                  <a:lnTo>
                    <a:pt x="17746" y="40376"/>
                  </a:lnTo>
                  <a:lnTo>
                    <a:pt x="18815" y="40911"/>
                  </a:lnTo>
                  <a:lnTo>
                    <a:pt x="19883" y="41368"/>
                  </a:lnTo>
                  <a:lnTo>
                    <a:pt x="21028" y="41788"/>
                  </a:lnTo>
                  <a:lnTo>
                    <a:pt x="22173" y="42170"/>
                  </a:lnTo>
                  <a:lnTo>
                    <a:pt x="23356" y="42513"/>
                  </a:lnTo>
                  <a:lnTo>
                    <a:pt x="24577" y="42781"/>
                  </a:lnTo>
                  <a:lnTo>
                    <a:pt x="25798" y="42971"/>
                  </a:lnTo>
                  <a:lnTo>
                    <a:pt x="27058" y="43086"/>
                  </a:lnTo>
                  <a:lnTo>
                    <a:pt x="28355" y="43162"/>
                  </a:lnTo>
                  <a:lnTo>
                    <a:pt x="28966" y="43124"/>
                  </a:lnTo>
                  <a:lnTo>
                    <a:pt x="29615" y="43086"/>
                  </a:lnTo>
                  <a:lnTo>
                    <a:pt x="30263" y="43048"/>
                  </a:lnTo>
                  <a:lnTo>
                    <a:pt x="30912" y="42933"/>
                  </a:lnTo>
                  <a:lnTo>
                    <a:pt x="31561" y="42819"/>
                  </a:lnTo>
                  <a:lnTo>
                    <a:pt x="32210" y="42666"/>
                  </a:lnTo>
                  <a:lnTo>
                    <a:pt x="32858" y="42513"/>
                  </a:lnTo>
                  <a:lnTo>
                    <a:pt x="33545" y="42323"/>
                  </a:lnTo>
                  <a:lnTo>
                    <a:pt x="34194" y="42094"/>
                  </a:lnTo>
                  <a:lnTo>
                    <a:pt x="34843" y="41826"/>
                  </a:lnTo>
                  <a:lnTo>
                    <a:pt x="35492" y="41521"/>
                  </a:lnTo>
                  <a:lnTo>
                    <a:pt x="36140" y="41216"/>
                  </a:lnTo>
                  <a:lnTo>
                    <a:pt x="36789" y="40834"/>
                  </a:lnTo>
                  <a:lnTo>
                    <a:pt x="37438" y="40453"/>
                  </a:lnTo>
                  <a:lnTo>
                    <a:pt x="38087" y="39995"/>
                  </a:lnTo>
                  <a:lnTo>
                    <a:pt x="38735" y="39537"/>
                  </a:lnTo>
                  <a:lnTo>
                    <a:pt x="39308" y="39079"/>
                  </a:lnTo>
                  <a:lnTo>
                    <a:pt x="39880" y="38583"/>
                  </a:lnTo>
                  <a:lnTo>
                    <a:pt x="40491" y="38048"/>
                  </a:lnTo>
                  <a:lnTo>
                    <a:pt x="41063" y="37476"/>
                  </a:lnTo>
                  <a:lnTo>
                    <a:pt x="41636" y="36865"/>
                  </a:lnTo>
                  <a:lnTo>
                    <a:pt x="42208" y="36217"/>
                  </a:lnTo>
                  <a:lnTo>
                    <a:pt x="42781" y="35530"/>
                  </a:lnTo>
                  <a:lnTo>
                    <a:pt x="43353" y="34843"/>
                  </a:lnTo>
                  <a:lnTo>
                    <a:pt x="43353" y="0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338;p79">
              <a:extLst>
                <a:ext uri="{FF2B5EF4-FFF2-40B4-BE49-F238E27FC236}">
                  <a16:creationId xmlns:a16="http://schemas.microsoft.com/office/drawing/2014/main" id="{D9693EAD-C273-AEA7-4FB4-8209CE6507D1}"/>
                </a:ext>
              </a:extLst>
            </p:cNvPr>
            <p:cNvSpPr/>
            <p:nvPr/>
          </p:nvSpPr>
          <p:spPr>
            <a:xfrm>
              <a:off x="6093025" y="2220650"/>
              <a:ext cx="130750" cy="219450"/>
            </a:xfrm>
            <a:custGeom>
              <a:avLst/>
              <a:gdLst/>
              <a:ahLst/>
              <a:cxnLst/>
              <a:rect l="l" t="t" r="r" b="b"/>
              <a:pathLst>
                <a:path w="5230" h="8778" extrusionOk="0">
                  <a:moveTo>
                    <a:pt x="4924" y="1"/>
                  </a:moveTo>
                  <a:lnTo>
                    <a:pt x="4848" y="39"/>
                  </a:lnTo>
                  <a:lnTo>
                    <a:pt x="4352" y="420"/>
                  </a:lnTo>
                  <a:lnTo>
                    <a:pt x="3855" y="802"/>
                  </a:lnTo>
                  <a:lnTo>
                    <a:pt x="3397" y="1222"/>
                  </a:lnTo>
                  <a:lnTo>
                    <a:pt x="2978" y="1680"/>
                  </a:lnTo>
                  <a:lnTo>
                    <a:pt x="2596" y="2176"/>
                  </a:lnTo>
                  <a:lnTo>
                    <a:pt x="2214" y="2672"/>
                  </a:lnTo>
                  <a:lnTo>
                    <a:pt x="1871" y="3168"/>
                  </a:lnTo>
                  <a:lnTo>
                    <a:pt x="1527" y="3740"/>
                  </a:lnTo>
                  <a:lnTo>
                    <a:pt x="1260" y="4275"/>
                  </a:lnTo>
                  <a:lnTo>
                    <a:pt x="993" y="4847"/>
                  </a:lnTo>
                  <a:lnTo>
                    <a:pt x="764" y="5420"/>
                  </a:lnTo>
                  <a:lnTo>
                    <a:pt x="535" y="6030"/>
                  </a:lnTo>
                  <a:lnTo>
                    <a:pt x="344" y="6603"/>
                  </a:lnTo>
                  <a:lnTo>
                    <a:pt x="192" y="7213"/>
                  </a:lnTo>
                  <a:lnTo>
                    <a:pt x="77" y="7824"/>
                  </a:lnTo>
                  <a:lnTo>
                    <a:pt x="1" y="8434"/>
                  </a:lnTo>
                  <a:lnTo>
                    <a:pt x="1" y="8587"/>
                  </a:lnTo>
                  <a:lnTo>
                    <a:pt x="77" y="8663"/>
                  </a:lnTo>
                  <a:lnTo>
                    <a:pt x="154" y="8740"/>
                  </a:lnTo>
                  <a:lnTo>
                    <a:pt x="268" y="8778"/>
                  </a:lnTo>
                  <a:lnTo>
                    <a:pt x="383" y="8778"/>
                  </a:lnTo>
                  <a:lnTo>
                    <a:pt x="497" y="8740"/>
                  </a:lnTo>
                  <a:lnTo>
                    <a:pt x="573" y="8663"/>
                  </a:lnTo>
                  <a:lnTo>
                    <a:pt x="650" y="8549"/>
                  </a:lnTo>
                  <a:lnTo>
                    <a:pt x="726" y="7938"/>
                  </a:lnTo>
                  <a:lnTo>
                    <a:pt x="879" y="7366"/>
                  </a:lnTo>
                  <a:lnTo>
                    <a:pt x="1031" y="6793"/>
                  </a:lnTo>
                  <a:lnTo>
                    <a:pt x="1222" y="6221"/>
                  </a:lnTo>
                  <a:lnTo>
                    <a:pt x="1451" y="5687"/>
                  </a:lnTo>
                  <a:lnTo>
                    <a:pt x="1680" y="5153"/>
                  </a:lnTo>
                  <a:lnTo>
                    <a:pt x="1947" y="4618"/>
                  </a:lnTo>
                  <a:lnTo>
                    <a:pt x="2214" y="4122"/>
                  </a:lnTo>
                  <a:lnTo>
                    <a:pt x="2520" y="3626"/>
                  </a:lnTo>
                  <a:lnTo>
                    <a:pt x="2825" y="3130"/>
                  </a:lnTo>
                  <a:lnTo>
                    <a:pt x="3550" y="2176"/>
                  </a:lnTo>
                  <a:lnTo>
                    <a:pt x="4313" y="1298"/>
                  </a:lnTo>
                  <a:lnTo>
                    <a:pt x="5153" y="459"/>
                  </a:lnTo>
                  <a:lnTo>
                    <a:pt x="5229" y="382"/>
                  </a:lnTo>
                  <a:lnTo>
                    <a:pt x="5229" y="268"/>
                  </a:lnTo>
                  <a:lnTo>
                    <a:pt x="5229" y="191"/>
                  </a:lnTo>
                  <a:lnTo>
                    <a:pt x="5191" y="115"/>
                  </a:lnTo>
                  <a:lnTo>
                    <a:pt x="5115" y="39"/>
                  </a:lnTo>
                  <a:lnTo>
                    <a:pt x="5038" y="1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339;p79">
              <a:extLst>
                <a:ext uri="{FF2B5EF4-FFF2-40B4-BE49-F238E27FC236}">
                  <a16:creationId xmlns:a16="http://schemas.microsoft.com/office/drawing/2014/main" id="{94BDDF52-A9D4-71B8-3C49-22F874F7459A}"/>
                </a:ext>
              </a:extLst>
            </p:cNvPr>
            <p:cNvSpPr/>
            <p:nvPr/>
          </p:nvSpPr>
          <p:spPr>
            <a:xfrm>
              <a:off x="6177950" y="2340875"/>
              <a:ext cx="112600" cy="206100"/>
            </a:xfrm>
            <a:custGeom>
              <a:avLst/>
              <a:gdLst/>
              <a:ahLst/>
              <a:cxnLst/>
              <a:rect l="l" t="t" r="r" b="b"/>
              <a:pathLst>
                <a:path w="4504" h="8244" extrusionOk="0">
                  <a:moveTo>
                    <a:pt x="4236" y="0"/>
                  </a:moveTo>
                  <a:lnTo>
                    <a:pt x="4122" y="38"/>
                  </a:lnTo>
                  <a:lnTo>
                    <a:pt x="4046" y="76"/>
                  </a:lnTo>
                  <a:lnTo>
                    <a:pt x="3626" y="496"/>
                  </a:lnTo>
                  <a:lnTo>
                    <a:pt x="3244" y="916"/>
                  </a:lnTo>
                  <a:lnTo>
                    <a:pt x="2519" y="1832"/>
                  </a:lnTo>
                  <a:lnTo>
                    <a:pt x="1870" y="2786"/>
                  </a:lnTo>
                  <a:lnTo>
                    <a:pt x="1260" y="3778"/>
                  </a:lnTo>
                  <a:lnTo>
                    <a:pt x="802" y="4770"/>
                  </a:lnTo>
                  <a:lnTo>
                    <a:pt x="573" y="5266"/>
                  </a:lnTo>
                  <a:lnTo>
                    <a:pt x="382" y="5801"/>
                  </a:lnTo>
                  <a:lnTo>
                    <a:pt x="229" y="6335"/>
                  </a:lnTo>
                  <a:lnTo>
                    <a:pt x="115" y="6907"/>
                  </a:lnTo>
                  <a:lnTo>
                    <a:pt x="39" y="7480"/>
                  </a:lnTo>
                  <a:lnTo>
                    <a:pt x="0" y="8052"/>
                  </a:lnTo>
                  <a:lnTo>
                    <a:pt x="39" y="8129"/>
                  </a:lnTo>
                  <a:lnTo>
                    <a:pt x="77" y="8167"/>
                  </a:lnTo>
                  <a:lnTo>
                    <a:pt x="115" y="8243"/>
                  </a:lnTo>
                  <a:lnTo>
                    <a:pt x="268" y="8243"/>
                  </a:lnTo>
                  <a:lnTo>
                    <a:pt x="344" y="8205"/>
                  </a:lnTo>
                  <a:lnTo>
                    <a:pt x="382" y="8167"/>
                  </a:lnTo>
                  <a:lnTo>
                    <a:pt x="420" y="8090"/>
                  </a:lnTo>
                  <a:lnTo>
                    <a:pt x="535" y="7594"/>
                  </a:lnTo>
                  <a:lnTo>
                    <a:pt x="687" y="7060"/>
                  </a:lnTo>
                  <a:lnTo>
                    <a:pt x="1031" y="6030"/>
                  </a:lnTo>
                  <a:lnTo>
                    <a:pt x="1222" y="5495"/>
                  </a:lnTo>
                  <a:lnTo>
                    <a:pt x="1451" y="4999"/>
                  </a:lnTo>
                  <a:lnTo>
                    <a:pt x="1680" y="4503"/>
                  </a:lnTo>
                  <a:lnTo>
                    <a:pt x="1947" y="4045"/>
                  </a:lnTo>
                  <a:lnTo>
                    <a:pt x="2557" y="3091"/>
                  </a:lnTo>
                  <a:lnTo>
                    <a:pt x="3168" y="2175"/>
                  </a:lnTo>
                  <a:lnTo>
                    <a:pt x="4465" y="420"/>
                  </a:lnTo>
                  <a:lnTo>
                    <a:pt x="4504" y="305"/>
                  </a:lnTo>
                  <a:lnTo>
                    <a:pt x="4504" y="229"/>
                  </a:lnTo>
                  <a:lnTo>
                    <a:pt x="4465" y="153"/>
                  </a:lnTo>
                  <a:lnTo>
                    <a:pt x="4389" y="76"/>
                  </a:lnTo>
                  <a:lnTo>
                    <a:pt x="4313" y="38"/>
                  </a:lnTo>
                  <a:lnTo>
                    <a:pt x="4236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40;p79">
              <a:extLst>
                <a:ext uri="{FF2B5EF4-FFF2-40B4-BE49-F238E27FC236}">
                  <a16:creationId xmlns:a16="http://schemas.microsoft.com/office/drawing/2014/main" id="{449253A8-84B2-7A57-1E45-67A43D7EDB82}"/>
                </a:ext>
              </a:extLst>
            </p:cNvPr>
            <p:cNvSpPr/>
            <p:nvPr/>
          </p:nvSpPr>
          <p:spPr>
            <a:xfrm>
              <a:off x="7041375" y="1732175"/>
              <a:ext cx="115450" cy="988425"/>
            </a:xfrm>
            <a:custGeom>
              <a:avLst/>
              <a:gdLst/>
              <a:ahLst/>
              <a:cxnLst/>
              <a:rect l="l" t="t" r="r" b="b"/>
              <a:pathLst>
                <a:path w="4618" h="39537" extrusionOk="0">
                  <a:moveTo>
                    <a:pt x="4618" y="0"/>
                  </a:moveTo>
                  <a:lnTo>
                    <a:pt x="4122" y="4198"/>
                  </a:lnTo>
                  <a:lnTo>
                    <a:pt x="4122" y="4236"/>
                  </a:lnTo>
                  <a:lnTo>
                    <a:pt x="0" y="39537"/>
                  </a:lnTo>
                  <a:lnTo>
                    <a:pt x="573" y="39079"/>
                  </a:lnTo>
                  <a:lnTo>
                    <a:pt x="1145" y="38583"/>
                  </a:lnTo>
                  <a:lnTo>
                    <a:pt x="1756" y="38048"/>
                  </a:lnTo>
                  <a:lnTo>
                    <a:pt x="2328" y="37476"/>
                  </a:lnTo>
                  <a:lnTo>
                    <a:pt x="2901" y="36865"/>
                  </a:lnTo>
                  <a:lnTo>
                    <a:pt x="3473" y="36217"/>
                  </a:lnTo>
                  <a:lnTo>
                    <a:pt x="4046" y="35530"/>
                  </a:lnTo>
                  <a:lnTo>
                    <a:pt x="4618" y="34843"/>
                  </a:lnTo>
                  <a:lnTo>
                    <a:pt x="4618" y="0"/>
                  </a:lnTo>
                  <a:close/>
                </a:path>
              </a:pathLst>
            </a:custGeom>
            <a:solidFill>
              <a:srgbClr val="43EB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341;p79">
              <a:extLst>
                <a:ext uri="{FF2B5EF4-FFF2-40B4-BE49-F238E27FC236}">
                  <a16:creationId xmlns:a16="http://schemas.microsoft.com/office/drawing/2014/main" id="{8A351C26-C599-DD0B-002F-FDEE3C41E549}"/>
                </a:ext>
              </a:extLst>
            </p:cNvPr>
            <p:cNvSpPr/>
            <p:nvPr/>
          </p:nvSpPr>
          <p:spPr>
            <a:xfrm>
              <a:off x="6489925" y="1438325"/>
              <a:ext cx="32475" cy="41050"/>
            </a:xfrm>
            <a:custGeom>
              <a:avLst/>
              <a:gdLst/>
              <a:ahLst/>
              <a:cxnLst/>
              <a:rect l="l" t="t" r="r" b="b"/>
              <a:pathLst>
                <a:path w="1299" h="1642" extrusionOk="0">
                  <a:moveTo>
                    <a:pt x="535" y="0"/>
                  </a:moveTo>
                  <a:lnTo>
                    <a:pt x="420" y="39"/>
                  </a:lnTo>
                  <a:lnTo>
                    <a:pt x="306" y="115"/>
                  </a:lnTo>
                  <a:lnTo>
                    <a:pt x="115" y="267"/>
                  </a:lnTo>
                  <a:lnTo>
                    <a:pt x="39" y="458"/>
                  </a:lnTo>
                  <a:lnTo>
                    <a:pt x="1" y="687"/>
                  </a:lnTo>
                  <a:lnTo>
                    <a:pt x="1" y="916"/>
                  </a:lnTo>
                  <a:lnTo>
                    <a:pt x="77" y="1145"/>
                  </a:lnTo>
                  <a:lnTo>
                    <a:pt x="191" y="1336"/>
                  </a:lnTo>
                  <a:lnTo>
                    <a:pt x="382" y="1527"/>
                  </a:lnTo>
                  <a:lnTo>
                    <a:pt x="497" y="1603"/>
                  </a:lnTo>
                  <a:lnTo>
                    <a:pt x="611" y="1641"/>
                  </a:lnTo>
                  <a:lnTo>
                    <a:pt x="764" y="1641"/>
                  </a:lnTo>
                  <a:lnTo>
                    <a:pt x="878" y="1603"/>
                  </a:lnTo>
                  <a:lnTo>
                    <a:pt x="993" y="1565"/>
                  </a:lnTo>
                  <a:lnTo>
                    <a:pt x="1069" y="1527"/>
                  </a:lnTo>
                  <a:lnTo>
                    <a:pt x="1222" y="1336"/>
                  </a:lnTo>
                  <a:lnTo>
                    <a:pt x="1298" y="1145"/>
                  </a:lnTo>
                  <a:lnTo>
                    <a:pt x="1298" y="878"/>
                  </a:lnTo>
                  <a:lnTo>
                    <a:pt x="1298" y="649"/>
                  </a:lnTo>
                  <a:lnTo>
                    <a:pt x="1222" y="420"/>
                  </a:lnTo>
                  <a:lnTo>
                    <a:pt x="1107" y="191"/>
                  </a:lnTo>
                  <a:lnTo>
                    <a:pt x="993" y="115"/>
                  </a:lnTo>
                  <a:lnTo>
                    <a:pt x="878" y="39"/>
                  </a:lnTo>
                  <a:lnTo>
                    <a:pt x="726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EB64C8-CA15-CC3F-43D6-9600C9B7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46" y="129905"/>
            <a:ext cx="2821642" cy="3112994"/>
          </a:xfrm>
          <a:prstGeom prst="rect">
            <a:avLst/>
          </a:prstGeom>
        </p:spPr>
      </p:pic>
      <p:sp>
        <p:nvSpPr>
          <p:cNvPr id="1024" name="Google Shape;102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chemeClr val="accent3"/>
                </a:solidFill>
              </a:rPr>
              <a:t>INTRODUCTION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1025" name="Google Shape;1025;p44"/>
          <p:cNvSpPr txBox="1">
            <a:spLocks noGrp="1"/>
          </p:cNvSpPr>
          <p:nvPr>
            <p:ph type="body" idx="1"/>
          </p:nvPr>
        </p:nvSpPr>
        <p:spPr>
          <a:xfrm>
            <a:off x="841444" y="1380058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</a:rPr>
              <a:t>WebRTC Technology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FF0000"/>
                </a:solidFill>
              </a:rPr>
              <a:t>WebRTC is an industry and standards effort to put </a:t>
            </a:r>
            <a:r>
              <a:rPr lang="en-US" sz="1800" b="1" dirty="0">
                <a:solidFill>
                  <a:srgbClr val="FF0000"/>
                </a:solidFill>
              </a:rPr>
              <a:t>real- time communications </a:t>
            </a:r>
            <a:r>
              <a:rPr lang="en-US" sz="1800" dirty="0">
                <a:solidFill>
                  <a:srgbClr val="FF0000"/>
                </a:solidFill>
              </a:rPr>
              <a:t>capabilities into all browsers and make these capabilities accessible to web developers via standard </a:t>
            </a:r>
            <a:r>
              <a:rPr lang="en-US" sz="1800" b="1" dirty="0">
                <a:solidFill>
                  <a:srgbClr val="FF0000"/>
                </a:solidFill>
              </a:rPr>
              <a:t>[HTML5] </a:t>
            </a:r>
            <a:r>
              <a:rPr lang="en-US" sz="1800" dirty="0">
                <a:solidFill>
                  <a:srgbClr val="FF0000"/>
                </a:solidFill>
              </a:rPr>
              <a:t>tags and </a:t>
            </a:r>
            <a:r>
              <a:rPr lang="en-US" sz="1800" b="1" dirty="0">
                <a:solidFill>
                  <a:srgbClr val="FF0000"/>
                </a:solidFill>
              </a:rPr>
              <a:t>JavaScript APIs (Application Programming Interfaces).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rgbClr val="FF0000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800" dirty="0">
                <a:solidFill>
                  <a:srgbClr val="FF0000"/>
                </a:solidFill>
              </a:rPr>
              <a:t>The underlying standards of WebRTC are being developed by the World Wide Web Consortium (</a:t>
            </a:r>
            <a:r>
              <a:rPr lang="en-US" sz="1800" b="1" dirty="0">
                <a:solidFill>
                  <a:srgbClr val="FF0000"/>
                </a:solidFill>
              </a:rPr>
              <a:t>W3C</a:t>
            </a:r>
            <a:r>
              <a:rPr lang="en-US" sz="1800" dirty="0">
                <a:solidFill>
                  <a:srgbClr val="FF0000"/>
                </a:solidFill>
              </a:rPr>
              <a:t>) and the Internet Engineering Task Force (</a:t>
            </a:r>
            <a:r>
              <a:rPr lang="en-US" sz="1800" b="1" dirty="0">
                <a:solidFill>
                  <a:srgbClr val="FF0000"/>
                </a:solidFill>
              </a:rPr>
              <a:t>IETF</a:t>
            </a:r>
            <a:r>
              <a:rPr lang="en-US" sz="1800" dirty="0">
                <a:solidFill>
                  <a:srgbClr val="FF0000"/>
                </a:solidFill>
              </a:rPr>
              <a:t>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sz="1800" dirty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0000"/>
                </a:solidFill>
              </a:rPr>
              <a:t>- Current WebRTC initiative is supported by Google, Mozilla and Opera.</a:t>
            </a:r>
            <a:endParaRPr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45"/>
          <p:cNvSpPr txBox="1">
            <a:spLocks noGrp="1"/>
          </p:cNvSpPr>
          <p:nvPr>
            <p:ph type="title"/>
          </p:nvPr>
        </p:nvSpPr>
        <p:spPr>
          <a:xfrm>
            <a:off x="-235324" y="-349303"/>
            <a:ext cx="9497851" cy="3493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 dirty="0"/>
          </a:p>
        </p:txBody>
      </p:sp>
      <p:sp>
        <p:nvSpPr>
          <p:cNvPr id="1032" name="Google Shape;1032;p45"/>
          <p:cNvSpPr txBox="1">
            <a:spLocks noGrp="1"/>
          </p:cNvSpPr>
          <p:nvPr>
            <p:ph type="subTitle" idx="1"/>
          </p:nvPr>
        </p:nvSpPr>
        <p:spPr>
          <a:xfrm>
            <a:off x="241992" y="378815"/>
            <a:ext cx="8790626" cy="4983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Real-time communications capabilities into browsers.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Accessible using HTML5 and JavaScript APIS.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Interaction between browsers.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Peer-to-peer Connection model.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No plugins required.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IN" sz="2400" dirty="0">
              <a:solidFill>
                <a:schemeClr val="tx1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IN" sz="2400" dirty="0">
                <a:solidFill>
                  <a:schemeClr val="tx1"/>
                </a:solidFill>
              </a:rPr>
              <a:t>Transport: HTTP over TCP.</a:t>
            </a:r>
          </a:p>
        </p:txBody>
      </p:sp>
      <p:grpSp>
        <p:nvGrpSpPr>
          <p:cNvPr id="1033" name="Google Shape;1033;p45"/>
          <p:cNvGrpSpPr/>
          <p:nvPr/>
        </p:nvGrpSpPr>
        <p:grpSpPr>
          <a:xfrm rot="865533">
            <a:off x="8104783" y="1058047"/>
            <a:ext cx="1068465" cy="851972"/>
            <a:chOff x="2727413" y="815300"/>
            <a:chExt cx="510800" cy="407302"/>
          </a:xfrm>
        </p:grpSpPr>
        <p:sp>
          <p:nvSpPr>
            <p:cNvPr id="1034" name="Google Shape;1034;p45"/>
            <p:cNvSpPr/>
            <p:nvPr/>
          </p:nvSpPr>
          <p:spPr>
            <a:xfrm>
              <a:off x="2727413" y="815300"/>
              <a:ext cx="510800" cy="328575"/>
            </a:xfrm>
            <a:custGeom>
              <a:avLst/>
              <a:gdLst/>
              <a:ahLst/>
              <a:cxnLst/>
              <a:rect l="l" t="t" r="r" b="b"/>
              <a:pathLst>
                <a:path w="20432" h="13143" extrusionOk="0">
                  <a:moveTo>
                    <a:pt x="3699" y="1"/>
                  </a:moveTo>
                  <a:lnTo>
                    <a:pt x="3304" y="37"/>
                  </a:lnTo>
                  <a:lnTo>
                    <a:pt x="2945" y="73"/>
                  </a:lnTo>
                  <a:lnTo>
                    <a:pt x="2586" y="180"/>
                  </a:lnTo>
                  <a:lnTo>
                    <a:pt x="2262" y="288"/>
                  </a:lnTo>
                  <a:lnTo>
                    <a:pt x="1939" y="468"/>
                  </a:lnTo>
                  <a:lnTo>
                    <a:pt x="1616" y="647"/>
                  </a:lnTo>
                  <a:lnTo>
                    <a:pt x="1329" y="863"/>
                  </a:lnTo>
                  <a:lnTo>
                    <a:pt x="1078" y="1078"/>
                  </a:lnTo>
                  <a:lnTo>
                    <a:pt x="826" y="1365"/>
                  </a:lnTo>
                  <a:lnTo>
                    <a:pt x="611" y="1653"/>
                  </a:lnTo>
                  <a:lnTo>
                    <a:pt x="431" y="1940"/>
                  </a:lnTo>
                  <a:lnTo>
                    <a:pt x="288" y="2263"/>
                  </a:lnTo>
                  <a:lnTo>
                    <a:pt x="144" y="2622"/>
                  </a:lnTo>
                  <a:lnTo>
                    <a:pt x="72" y="2981"/>
                  </a:lnTo>
                  <a:lnTo>
                    <a:pt x="0" y="3340"/>
                  </a:lnTo>
                  <a:lnTo>
                    <a:pt x="0" y="3699"/>
                  </a:lnTo>
                  <a:lnTo>
                    <a:pt x="0" y="9444"/>
                  </a:lnTo>
                  <a:lnTo>
                    <a:pt x="0" y="9803"/>
                  </a:lnTo>
                  <a:lnTo>
                    <a:pt x="72" y="10162"/>
                  </a:lnTo>
                  <a:lnTo>
                    <a:pt x="144" y="10521"/>
                  </a:lnTo>
                  <a:lnTo>
                    <a:pt x="288" y="10880"/>
                  </a:lnTo>
                  <a:lnTo>
                    <a:pt x="431" y="11204"/>
                  </a:lnTo>
                  <a:lnTo>
                    <a:pt x="611" y="11491"/>
                  </a:lnTo>
                  <a:lnTo>
                    <a:pt x="826" y="11778"/>
                  </a:lnTo>
                  <a:lnTo>
                    <a:pt x="1078" y="12065"/>
                  </a:lnTo>
                  <a:lnTo>
                    <a:pt x="1329" y="12281"/>
                  </a:lnTo>
                  <a:lnTo>
                    <a:pt x="1616" y="12496"/>
                  </a:lnTo>
                  <a:lnTo>
                    <a:pt x="1939" y="12676"/>
                  </a:lnTo>
                  <a:lnTo>
                    <a:pt x="2262" y="12855"/>
                  </a:lnTo>
                  <a:lnTo>
                    <a:pt x="2586" y="12963"/>
                  </a:lnTo>
                  <a:lnTo>
                    <a:pt x="2945" y="13071"/>
                  </a:lnTo>
                  <a:lnTo>
                    <a:pt x="3304" y="13107"/>
                  </a:lnTo>
                  <a:lnTo>
                    <a:pt x="3699" y="13143"/>
                  </a:lnTo>
                  <a:lnTo>
                    <a:pt x="16733" y="13143"/>
                  </a:lnTo>
                  <a:lnTo>
                    <a:pt x="17092" y="13107"/>
                  </a:lnTo>
                  <a:lnTo>
                    <a:pt x="17487" y="13071"/>
                  </a:lnTo>
                  <a:lnTo>
                    <a:pt x="17846" y="12963"/>
                  </a:lnTo>
                  <a:lnTo>
                    <a:pt x="18169" y="12855"/>
                  </a:lnTo>
                  <a:lnTo>
                    <a:pt x="18492" y="12676"/>
                  </a:lnTo>
                  <a:lnTo>
                    <a:pt x="18815" y="12496"/>
                  </a:lnTo>
                  <a:lnTo>
                    <a:pt x="19067" y="12281"/>
                  </a:lnTo>
                  <a:lnTo>
                    <a:pt x="19354" y="12065"/>
                  </a:lnTo>
                  <a:lnTo>
                    <a:pt x="19569" y="11778"/>
                  </a:lnTo>
                  <a:lnTo>
                    <a:pt x="19785" y="11491"/>
                  </a:lnTo>
                  <a:lnTo>
                    <a:pt x="20000" y="11204"/>
                  </a:lnTo>
                  <a:lnTo>
                    <a:pt x="20144" y="10880"/>
                  </a:lnTo>
                  <a:lnTo>
                    <a:pt x="20252" y="10521"/>
                  </a:lnTo>
                  <a:lnTo>
                    <a:pt x="20359" y="10162"/>
                  </a:lnTo>
                  <a:lnTo>
                    <a:pt x="20395" y="9803"/>
                  </a:lnTo>
                  <a:lnTo>
                    <a:pt x="20431" y="9444"/>
                  </a:lnTo>
                  <a:lnTo>
                    <a:pt x="20431" y="3699"/>
                  </a:lnTo>
                  <a:lnTo>
                    <a:pt x="20395" y="3340"/>
                  </a:lnTo>
                  <a:lnTo>
                    <a:pt x="20359" y="2981"/>
                  </a:lnTo>
                  <a:lnTo>
                    <a:pt x="20252" y="2622"/>
                  </a:lnTo>
                  <a:lnTo>
                    <a:pt x="20144" y="2263"/>
                  </a:lnTo>
                  <a:lnTo>
                    <a:pt x="20000" y="1940"/>
                  </a:lnTo>
                  <a:lnTo>
                    <a:pt x="19785" y="1653"/>
                  </a:lnTo>
                  <a:lnTo>
                    <a:pt x="19569" y="1365"/>
                  </a:lnTo>
                  <a:lnTo>
                    <a:pt x="19354" y="1078"/>
                  </a:lnTo>
                  <a:lnTo>
                    <a:pt x="19067" y="863"/>
                  </a:lnTo>
                  <a:lnTo>
                    <a:pt x="18815" y="647"/>
                  </a:lnTo>
                  <a:lnTo>
                    <a:pt x="18492" y="468"/>
                  </a:lnTo>
                  <a:lnTo>
                    <a:pt x="18169" y="288"/>
                  </a:lnTo>
                  <a:lnTo>
                    <a:pt x="17846" y="180"/>
                  </a:lnTo>
                  <a:lnTo>
                    <a:pt x="17487" y="73"/>
                  </a:lnTo>
                  <a:lnTo>
                    <a:pt x="17092" y="37"/>
                  </a:lnTo>
                  <a:lnTo>
                    <a:pt x="167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Hi!</a:t>
              </a:r>
              <a:endParaRPr sz="900" dirty="0">
                <a:solidFill>
                  <a:schemeClr val="dk2"/>
                </a:solidFill>
              </a:endParaRPr>
            </a:p>
          </p:txBody>
        </p:sp>
        <p:sp>
          <p:nvSpPr>
            <p:cNvPr id="1035" name="Google Shape;1035;p45"/>
            <p:cNvSpPr/>
            <p:nvPr/>
          </p:nvSpPr>
          <p:spPr>
            <a:xfrm rot="-418376" flipH="1">
              <a:off x="2817254" y="1117246"/>
              <a:ext cx="85300" cy="100550"/>
            </a:xfrm>
            <a:custGeom>
              <a:avLst/>
              <a:gdLst/>
              <a:ahLst/>
              <a:cxnLst/>
              <a:rect l="l" t="t" r="r" b="b"/>
              <a:pathLst>
                <a:path w="3412" h="4022" extrusionOk="0">
                  <a:moveTo>
                    <a:pt x="2478" y="0"/>
                  </a:moveTo>
                  <a:lnTo>
                    <a:pt x="0" y="539"/>
                  </a:lnTo>
                  <a:lnTo>
                    <a:pt x="2657" y="3878"/>
                  </a:lnTo>
                  <a:lnTo>
                    <a:pt x="2765" y="3986"/>
                  </a:lnTo>
                  <a:lnTo>
                    <a:pt x="2908" y="4022"/>
                  </a:lnTo>
                  <a:lnTo>
                    <a:pt x="3052" y="4022"/>
                  </a:lnTo>
                  <a:lnTo>
                    <a:pt x="3196" y="3986"/>
                  </a:lnTo>
                  <a:lnTo>
                    <a:pt x="3303" y="3914"/>
                  </a:lnTo>
                  <a:lnTo>
                    <a:pt x="3375" y="3806"/>
                  </a:lnTo>
                  <a:lnTo>
                    <a:pt x="3411" y="3663"/>
                  </a:lnTo>
                  <a:lnTo>
                    <a:pt x="3411" y="3483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48"/>
          <p:cNvSpPr/>
          <p:nvPr/>
        </p:nvSpPr>
        <p:spPr>
          <a:xfrm>
            <a:off x="289661" y="3429813"/>
            <a:ext cx="3578808" cy="138316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4" name="Google Shape;1074;p48"/>
          <p:cNvSpPr/>
          <p:nvPr/>
        </p:nvSpPr>
        <p:spPr>
          <a:xfrm>
            <a:off x="522663" y="629527"/>
            <a:ext cx="1384573" cy="1328304"/>
          </a:xfrm>
          <a:custGeom>
            <a:avLst/>
            <a:gdLst/>
            <a:ahLst/>
            <a:cxnLst/>
            <a:rect l="l" t="t" r="r" b="b"/>
            <a:pathLst>
              <a:path w="11885" h="11402" extrusionOk="0">
                <a:moveTo>
                  <a:pt x="6571" y="0"/>
                </a:moveTo>
                <a:lnTo>
                  <a:pt x="6088" y="49"/>
                </a:lnTo>
                <a:lnTo>
                  <a:pt x="5605" y="145"/>
                </a:lnTo>
                <a:lnTo>
                  <a:pt x="4639" y="387"/>
                </a:lnTo>
                <a:lnTo>
                  <a:pt x="3866" y="628"/>
                </a:lnTo>
                <a:lnTo>
                  <a:pt x="3093" y="1015"/>
                </a:lnTo>
                <a:lnTo>
                  <a:pt x="2368" y="1450"/>
                </a:lnTo>
                <a:lnTo>
                  <a:pt x="1740" y="1933"/>
                </a:lnTo>
                <a:lnTo>
                  <a:pt x="1450" y="2223"/>
                </a:lnTo>
                <a:lnTo>
                  <a:pt x="1209" y="2512"/>
                </a:lnTo>
                <a:lnTo>
                  <a:pt x="919" y="2851"/>
                </a:lnTo>
                <a:lnTo>
                  <a:pt x="726" y="3189"/>
                </a:lnTo>
                <a:lnTo>
                  <a:pt x="532" y="3575"/>
                </a:lnTo>
                <a:lnTo>
                  <a:pt x="339" y="3962"/>
                </a:lnTo>
                <a:lnTo>
                  <a:pt x="242" y="4348"/>
                </a:lnTo>
                <a:lnTo>
                  <a:pt x="97" y="4783"/>
                </a:lnTo>
                <a:lnTo>
                  <a:pt x="49" y="5218"/>
                </a:lnTo>
                <a:lnTo>
                  <a:pt x="1" y="5604"/>
                </a:lnTo>
                <a:lnTo>
                  <a:pt x="49" y="6039"/>
                </a:lnTo>
                <a:lnTo>
                  <a:pt x="49" y="6474"/>
                </a:lnTo>
                <a:lnTo>
                  <a:pt x="146" y="6860"/>
                </a:lnTo>
                <a:lnTo>
                  <a:pt x="242" y="7295"/>
                </a:lnTo>
                <a:lnTo>
                  <a:pt x="339" y="7682"/>
                </a:lnTo>
                <a:lnTo>
                  <a:pt x="484" y="8068"/>
                </a:lnTo>
                <a:lnTo>
                  <a:pt x="677" y="8454"/>
                </a:lnTo>
                <a:lnTo>
                  <a:pt x="870" y="8793"/>
                </a:lnTo>
                <a:lnTo>
                  <a:pt x="1112" y="9131"/>
                </a:lnTo>
                <a:lnTo>
                  <a:pt x="1402" y="9469"/>
                </a:lnTo>
                <a:lnTo>
                  <a:pt x="1643" y="9807"/>
                </a:lnTo>
                <a:lnTo>
                  <a:pt x="1982" y="10049"/>
                </a:lnTo>
                <a:lnTo>
                  <a:pt x="2271" y="10339"/>
                </a:lnTo>
                <a:lnTo>
                  <a:pt x="2658" y="10580"/>
                </a:lnTo>
                <a:lnTo>
                  <a:pt x="3044" y="10822"/>
                </a:lnTo>
                <a:lnTo>
                  <a:pt x="3527" y="11015"/>
                </a:lnTo>
                <a:lnTo>
                  <a:pt x="3962" y="11160"/>
                </a:lnTo>
                <a:lnTo>
                  <a:pt x="4445" y="11256"/>
                </a:lnTo>
                <a:lnTo>
                  <a:pt x="4928" y="11353"/>
                </a:lnTo>
                <a:lnTo>
                  <a:pt x="5412" y="11401"/>
                </a:lnTo>
                <a:lnTo>
                  <a:pt x="5895" y="11401"/>
                </a:lnTo>
                <a:lnTo>
                  <a:pt x="6378" y="11353"/>
                </a:lnTo>
                <a:lnTo>
                  <a:pt x="6909" y="11305"/>
                </a:lnTo>
                <a:lnTo>
                  <a:pt x="7392" y="11160"/>
                </a:lnTo>
                <a:lnTo>
                  <a:pt x="7875" y="10967"/>
                </a:lnTo>
                <a:lnTo>
                  <a:pt x="8358" y="10773"/>
                </a:lnTo>
                <a:lnTo>
                  <a:pt x="8841" y="10532"/>
                </a:lnTo>
                <a:lnTo>
                  <a:pt x="9276" y="10242"/>
                </a:lnTo>
                <a:lnTo>
                  <a:pt x="9711" y="9904"/>
                </a:lnTo>
                <a:lnTo>
                  <a:pt x="10098" y="9566"/>
                </a:lnTo>
                <a:lnTo>
                  <a:pt x="10436" y="9179"/>
                </a:lnTo>
                <a:lnTo>
                  <a:pt x="10774" y="8744"/>
                </a:lnTo>
                <a:lnTo>
                  <a:pt x="11064" y="8310"/>
                </a:lnTo>
                <a:lnTo>
                  <a:pt x="11305" y="7875"/>
                </a:lnTo>
                <a:lnTo>
                  <a:pt x="11499" y="7392"/>
                </a:lnTo>
                <a:lnTo>
                  <a:pt x="11692" y="6909"/>
                </a:lnTo>
                <a:lnTo>
                  <a:pt x="11788" y="6377"/>
                </a:lnTo>
                <a:lnTo>
                  <a:pt x="11837" y="5894"/>
                </a:lnTo>
                <a:lnTo>
                  <a:pt x="11885" y="5459"/>
                </a:lnTo>
                <a:lnTo>
                  <a:pt x="11837" y="5025"/>
                </a:lnTo>
                <a:lnTo>
                  <a:pt x="11788" y="4590"/>
                </a:lnTo>
                <a:lnTo>
                  <a:pt x="11740" y="4155"/>
                </a:lnTo>
                <a:lnTo>
                  <a:pt x="11595" y="3768"/>
                </a:lnTo>
                <a:lnTo>
                  <a:pt x="11450" y="3334"/>
                </a:lnTo>
                <a:lnTo>
                  <a:pt x="11257" y="2947"/>
                </a:lnTo>
                <a:lnTo>
                  <a:pt x="11064" y="2561"/>
                </a:lnTo>
                <a:lnTo>
                  <a:pt x="10822" y="2223"/>
                </a:lnTo>
                <a:lnTo>
                  <a:pt x="10581" y="1836"/>
                </a:lnTo>
                <a:lnTo>
                  <a:pt x="10291" y="1546"/>
                </a:lnTo>
                <a:lnTo>
                  <a:pt x="9953" y="1256"/>
                </a:lnTo>
                <a:lnTo>
                  <a:pt x="9614" y="967"/>
                </a:lnTo>
                <a:lnTo>
                  <a:pt x="9276" y="725"/>
                </a:lnTo>
                <a:lnTo>
                  <a:pt x="8890" y="532"/>
                </a:lnTo>
                <a:lnTo>
                  <a:pt x="8503" y="339"/>
                </a:lnTo>
                <a:lnTo>
                  <a:pt x="8020" y="194"/>
                </a:lnTo>
                <a:lnTo>
                  <a:pt x="7537" y="49"/>
                </a:lnTo>
                <a:lnTo>
                  <a:pt x="705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5" name="Google Shape;1075;p48"/>
          <p:cNvSpPr txBox="1">
            <a:spLocks noGrp="1"/>
          </p:cNvSpPr>
          <p:nvPr>
            <p:ph type="title"/>
          </p:nvPr>
        </p:nvSpPr>
        <p:spPr>
          <a:xfrm>
            <a:off x="720000" y="1963375"/>
            <a:ext cx="3739200" cy="19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</a:t>
            </a:r>
            <a:r>
              <a:rPr lang="en" dirty="0">
                <a:solidFill>
                  <a:schemeClr val="accent3"/>
                </a:solidFill>
              </a:rPr>
              <a:t>the 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076" name="Google Shape;1076;p48"/>
          <p:cNvSpPr txBox="1">
            <a:spLocks noGrp="1"/>
          </p:cNvSpPr>
          <p:nvPr>
            <p:ph type="title" idx="2"/>
          </p:nvPr>
        </p:nvSpPr>
        <p:spPr>
          <a:xfrm>
            <a:off x="720000" y="674750"/>
            <a:ext cx="1056900" cy="10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77" name="Google Shape;1077;p48"/>
          <p:cNvSpPr txBox="1">
            <a:spLocks noGrp="1"/>
          </p:cNvSpPr>
          <p:nvPr>
            <p:ph type="subTitle" idx="1"/>
          </p:nvPr>
        </p:nvSpPr>
        <p:spPr>
          <a:xfrm>
            <a:off x="587968" y="3577702"/>
            <a:ext cx="3228155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4000" dirty="0"/>
              <a:t> </a:t>
            </a:r>
            <a:r>
              <a:rPr lang="en-IN" sz="3200" dirty="0"/>
              <a:t>Web RTC Model </a:t>
            </a:r>
            <a:endParaRPr sz="3200" dirty="0"/>
          </a:p>
        </p:txBody>
      </p:sp>
      <p:grpSp>
        <p:nvGrpSpPr>
          <p:cNvPr id="1078" name="Google Shape;1078;p48"/>
          <p:cNvGrpSpPr/>
          <p:nvPr/>
        </p:nvGrpSpPr>
        <p:grpSpPr>
          <a:xfrm rot="-449619">
            <a:off x="5475175" y="1382805"/>
            <a:ext cx="1068474" cy="801826"/>
            <a:chOff x="2727413" y="815300"/>
            <a:chExt cx="510800" cy="383325"/>
          </a:xfrm>
        </p:grpSpPr>
        <p:sp>
          <p:nvSpPr>
            <p:cNvPr id="1079" name="Google Shape;1079;p48"/>
            <p:cNvSpPr/>
            <p:nvPr/>
          </p:nvSpPr>
          <p:spPr>
            <a:xfrm>
              <a:off x="2727413" y="815300"/>
              <a:ext cx="510800" cy="328575"/>
            </a:xfrm>
            <a:custGeom>
              <a:avLst/>
              <a:gdLst/>
              <a:ahLst/>
              <a:cxnLst/>
              <a:rect l="l" t="t" r="r" b="b"/>
              <a:pathLst>
                <a:path w="20432" h="13143" extrusionOk="0">
                  <a:moveTo>
                    <a:pt x="3699" y="1"/>
                  </a:moveTo>
                  <a:lnTo>
                    <a:pt x="3304" y="37"/>
                  </a:lnTo>
                  <a:lnTo>
                    <a:pt x="2945" y="73"/>
                  </a:lnTo>
                  <a:lnTo>
                    <a:pt x="2586" y="180"/>
                  </a:lnTo>
                  <a:lnTo>
                    <a:pt x="2262" y="288"/>
                  </a:lnTo>
                  <a:lnTo>
                    <a:pt x="1939" y="468"/>
                  </a:lnTo>
                  <a:lnTo>
                    <a:pt x="1616" y="647"/>
                  </a:lnTo>
                  <a:lnTo>
                    <a:pt x="1329" y="863"/>
                  </a:lnTo>
                  <a:lnTo>
                    <a:pt x="1078" y="1078"/>
                  </a:lnTo>
                  <a:lnTo>
                    <a:pt x="826" y="1365"/>
                  </a:lnTo>
                  <a:lnTo>
                    <a:pt x="611" y="1653"/>
                  </a:lnTo>
                  <a:lnTo>
                    <a:pt x="431" y="1940"/>
                  </a:lnTo>
                  <a:lnTo>
                    <a:pt x="288" y="2263"/>
                  </a:lnTo>
                  <a:lnTo>
                    <a:pt x="144" y="2622"/>
                  </a:lnTo>
                  <a:lnTo>
                    <a:pt x="72" y="2981"/>
                  </a:lnTo>
                  <a:lnTo>
                    <a:pt x="0" y="3340"/>
                  </a:lnTo>
                  <a:lnTo>
                    <a:pt x="0" y="3699"/>
                  </a:lnTo>
                  <a:lnTo>
                    <a:pt x="0" y="9444"/>
                  </a:lnTo>
                  <a:lnTo>
                    <a:pt x="0" y="9803"/>
                  </a:lnTo>
                  <a:lnTo>
                    <a:pt x="72" y="10162"/>
                  </a:lnTo>
                  <a:lnTo>
                    <a:pt x="144" y="10521"/>
                  </a:lnTo>
                  <a:lnTo>
                    <a:pt x="288" y="10880"/>
                  </a:lnTo>
                  <a:lnTo>
                    <a:pt x="431" y="11204"/>
                  </a:lnTo>
                  <a:lnTo>
                    <a:pt x="611" y="11491"/>
                  </a:lnTo>
                  <a:lnTo>
                    <a:pt x="826" y="11778"/>
                  </a:lnTo>
                  <a:lnTo>
                    <a:pt x="1078" y="12065"/>
                  </a:lnTo>
                  <a:lnTo>
                    <a:pt x="1329" y="12281"/>
                  </a:lnTo>
                  <a:lnTo>
                    <a:pt x="1616" y="12496"/>
                  </a:lnTo>
                  <a:lnTo>
                    <a:pt x="1939" y="12676"/>
                  </a:lnTo>
                  <a:lnTo>
                    <a:pt x="2262" y="12855"/>
                  </a:lnTo>
                  <a:lnTo>
                    <a:pt x="2586" y="12963"/>
                  </a:lnTo>
                  <a:lnTo>
                    <a:pt x="2945" y="13071"/>
                  </a:lnTo>
                  <a:lnTo>
                    <a:pt x="3304" y="13107"/>
                  </a:lnTo>
                  <a:lnTo>
                    <a:pt x="3699" y="13143"/>
                  </a:lnTo>
                  <a:lnTo>
                    <a:pt x="16733" y="13143"/>
                  </a:lnTo>
                  <a:lnTo>
                    <a:pt x="17092" y="13107"/>
                  </a:lnTo>
                  <a:lnTo>
                    <a:pt x="17487" y="13071"/>
                  </a:lnTo>
                  <a:lnTo>
                    <a:pt x="17846" y="12963"/>
                  </a:lnTo>
                  <a:lnTo>
                    <a:pt x="18169" y="12855"/>
                  </a:lnTo>
                  <a:lnTo>
                    <a:pt x="18492" y="12676"/>
                  </a:lnTo>
                  <a:lnTo>
                    <a:pt x="18815" y="12496"/>
                  </a:lnTo>
                  <a:lnTo>
                    <a:pt x="19067" y="12281"/>
                  </a:lnTo>
                  <a:lnTo>
                    <a:pt x="19354" y="12065"/>
                  </a:lnTo>
                  <a:lnTo>
                    <a:pt x="19569" y="11778"/>
                  </a:lnTo>
                  <a:lnTo>
                    <a:pt x="19785" y="11491"/>
                  </a:lnTo>
                  <a:lnTo>
                    <a:pt x="20000" y="11204"/>
                  </a:lnTo>
                  <a:lnTo>
                    <a:pt x="20144" y="10880"/>
                  </a:lnTo>
                  <a:lnTo>
                    <a:pt x="20252" y="10521"/>
                  </a:lnTo>
                  <a:lnTo>
                    <a:pt x="20359" y="10162"/>
                  </a:lnTo>
                  <a:lnTo>
                    <a:pt x="20395" y="9803"/>
                  </a:lnTo>
                  <a:lnTo>
                    <a:pt x="20431" y="9444"/>
                  </a:lnTo>
                  <a:lnTo>
                    <a:pt x="20431" y="3699"/>
                  </a:lnTo>
                  <a:lnTo>
                    <a:pt x="20395" y="3340"/>
                  </a:lnTo>
                  <a:lnTo>
                    <a:pt x="20359" y="2981"/>
                  </a:lnTo>
                  <a:lnTo>
                    <a:pt x="20252" y="2622"/>
                  </a:lnTo>
                  <a:lnTo>
                    <a:pt x="20144" y="2263"/>
                  </a:lnTo>
                  <a:lnTo>
                    <a:pt x="20000" y="1940"/>
                  </a:lnTo>
                  <a:lnTo>
                    <a:pt x="19785" y="1653"/>
                  </a:lnTo>
                  <a:lnTo>
                    <a:pt x="19569" y="1365"/>
                  </a:lnTo>
                  <a:lnTo>
                    <a:pt x="19354" y="1078"/>
                  </a:lnTo>
                  <a:lnTo>
                    <a:pt x="19067" y="863"/>
                  </a:lnTo>
                  <a:lnTo>
                    <a:pt x="18815" y="647"/>
                  </a:lnTo>
                  <a:lnTo>
                    <a:pt x="18492" y="468"/>
                  </a:lnTo>
                  <a:lnTo>
                    <a:pt x="18169" y="288"/>
                  </a:lnTo>
                  <a:lnTo>
                    <a:pt x="17846" y="180"/>
                  </a:lnTo>
                  <a:lnTo>
                    <a:pt x="17487" y="73"/>
                  </a:lnTo>
                  <a:lnTo>
                    <a:pt x="17092" y="37"/>
                  </a:lnTo>
                  <a:lnTo>
                    <a:pt x="16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Hello!</a:t>
              </a:r>
              <a:endParaRPr sz="900">
                <a:solidFill>
                  <a:schemeClr val="dk2"/>
                </a:solidFill>
              </a:endParaRPr>
            </a:p>
          </p:txBody>
        </p:sp>
        <p:sp>
          <p:nvSpPr>
            <p:cNvPr id="1080" name="Google Shape;1080;p48"/>
            <p:cNvSpPr/>
            <p:nvPr/>
          </p:nvSpPr>
          <p:spPr>
            <a:xfrm>
              <a:off x="3038013" y="1098075"/>
              <a:ext cx="85300" cy="100550"/>
            </a:xfrm>
            <a:custGeom>
              <a:avLst/>
              <a:gdLst/>
              <a:ahLst/>
              <a:cxnLst/>
              <a:rect l="l" t="t" r="r" b="b"/>
              <a:pathLst>
                <a:path w="3412" h="4022" extrusionOk="0">
                  <a:moveTo>
                    <a:pt x="2478" y="0"/>
                  </a:moveTo>
                  <a:lnTo>
                    <a:pt x="0" y="539"/>
                  </a:lnTo>
                  <a:lnTo>
                    <a:pt x="2657" y="3878"/>
                  </a:lnTo>
                  <a:lnTo>
                    <a:pt x="2765" y="3986"/>
                  </a:lnTo>
                  <a:lnTo>
                    <a:pt x="2908" y="4022"/>
                  </a:lnTo>
                  <a:lnTo>
                    <a:pt x="3052" y="4022"/>
                  </a:lnTo>
                  <a:lnTo>
                    <a:pt x="3196" y="3986"/>
                  </a:lnTo>
                  <a:lnTo>
                    <a:pt x="3303" y="3914"/>
                  </a:lnTo>
                  <a:lnTo>
                    <a:pt x="3375" y="3806"/>
                  </a:lnTo>
                  <a:lnTo>
                    <a:pt x="3411" y="3663"/>
                  </a:lnTo>
                  <a:lnTo>
                    <a:pt x="3411" y="3483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/>
            </a:p>
          </p:txBody>
        </p:sp>
      </p:grpSp>
      <p:grpSp>
        <p:nvGrpSpPr>
          <p:cNvPr id="1081" name="Google Shape;1081;p48"/>
          <p:cNvGrpSpPr/>
          <p:nvPr/>
        </p:nvGrpSpPr>
        <p:grpSpPr>
          <a:xfrm>
            <a:off x="3650589" y="280761"/>
            <a:ext cx="8534988" cy="4939261"/>
            <a:chOff x="3513353" y="347996"/>
            <a:chExt cx="8534988" cy="4939261"/>
          </a:xfrm>
        </p:grpSpPr>
        <p:sp>
          <p:nvSpPr>
            <p:cNvPr id="1082" name="Google Shape;1082;p48"/>
            <p:cNvSpPr/>
            <p:nvPr/>
          </p:nvSpPr>
          <p:spPr>
            <a:xfrm>
              <a:off x="7413137" y="2152888"/>
              <a:ext cx="4635204" cy="3126133"/>
            </a:xfrm>
            <a:custGeom>
              <a:avLst/>
              <a:gdLst/>
              <a:ahLst/>
              <a:cxnLst/>
              <a:rect l="l" t="t" r="r" b="b"/>
              <a:pathLst>
                <a:path w="60217" h="40611" extrusionOk="0">
                  <a:moveTo>
                    <a:pt x="9157" y="0"/>
                  </a:moveTo>
                  <a:lnTo>
                    <a:pt x="8295" y="72"/>
                  </a:lnTo>
                  <a:lnTo>
                    <a:pt x="7470" y="216"/>
                  </a:lnTo>
                  <a:lnTo>
                    <a:pt x="6608" y="467"/>
                  </a:lnTo>
                  <a:lnTo>
                    <a:pt x="5782" y="790"/>
                  </a:lnTo>
                  <a:lnTo>
                    <a:pt x="5279" y="1005"/>
                  </a:lnTo>
                  <a:lnTo>
                    <a:pt x="4812" y="1257"/>
                  </a:lnTo>
                  <a:lnTo>
                    <a:pt x="4382" y="1508"/>
                  </a:lnTo>
                  <a:lnTo>
                    <a:pt x="3951" y="1795"/>
                  </a:lnTo>
                  <a:lnTo>
                    <a:pt x="3520" y="2119"/>
                  </a:lnTo>
                  <a:lnTo>
                    <a:pt x="3161" y="2442"/>
                  </a:lnTo>
                  <a:lnTo>
                    <a:pt x="2766" y="2801"/>
                  </a:lnTo>
                  <a:lnTo>
                    <a:pt x="2443" y="3160"/>
                  </a:lnTo>
                  <a:lnTo>
                    <a:pt x="2119" y="3555"/>
                  </a:lnTo>
                  <a:lnTo>
                    <a:pt x="1796" y="3950"/>
                  </a:lnTo>
                  <a:lnTo>
                    <a:pt x="1509" y="4345"/>
                  </a:lnTo>
                  <a:lnTo>
                    <a:pt x="1258" y="4776"/>
                  </a:lnTo>
                  <a:lnTo>
                    <a:pt x="1042" y="5207"/>
                  </a:lnTo>
                  <a:lnTo>
                    <a:pt x="827" y="5673"/>
                  </a:lnTo>
                  <a:lnTo>
                    <a:pt x="611" y="6104"/>
                  </a:lnTo>
                  <a:lnTo>
                    <a:pt x="468" y="6571"/>
                  </a:lnTo>
                  <a:lnTo>
                    <a:pt x="324" y="7038"/>
                  </a:lnTo>
                  <a:lnTo>
                    <a:pt x="216" y="7540"/>
                  </a:lnTo>
                  <a:lnTo>
                    <a:pt x="109" y="8007"/>
                  </a:lnTo>
                  <a:lnTo>
                    <a:pt x="37" y="8510"/>
                  </a:lnTo>
                  <a:lnTo>
                    <a:pt x="1" y="9013"/>
                  </a:lnTo>
                  <a:lnTo>
                    <a:pt x="1" y="9515"/>
                  </a:lnTo>
                  <a:lnTo>
                    <a:pt x="1" y="10018"/>
                  </a:lnTo>
                  <a:lnTo>
                    <a:pt x="37" y="10485"/>
                  </a:lnTo>
                  <a:lnTo>
                    <a:pt x="109" y="10987"/>
                  </a:lnTo>
                  <a:lnTo>
                    <a:pt x="181" y="11490"/>
                  </a:lnTo>
                  <a:lnTo>
                    <a:pt x="324" y="11993"/>
                  </a:lnTo>
                  <a:lnTo>
                    <a:pt x="468" y="12496"/>
                  </a:lnTo>
                  <a:lnTo>
                    <a:pt x="647" y="12962"/>
                  </a:lnTo>
                  <a:lnTo>
                    <a:pt x="827" y="13465"/>
                  </a:lnTo>
                  <a:lnTo>
                    <a:pt x="1078" y="13932"/>
                  </a:lnTo>
                  <a:lnTo>
                    <a:pt x="1330" y="14399"/>
                  </a:lnTo>
                  <a:lnTo>
                    <a:pt x="2550" y="16373"/>
                  </a:lnTo>
                  <a:lnTo>
                    <a:pt x="3915" y="18492"/>
                  </a:lnTo>
                  <a:lnTo>
                    <a:pt x="5423" y="20718"/>
                  </a:lnTo>
                  <a:lnTo>
                    <a:pt x="7039" y="23016"/>
                  </a:lnTo>
                  <a:lnTo>
                    <a:pt x="8762" y="25314"/>
                  </a:lnTo>
                  <a:lnTo>
                    <a:pt x="10557" y="27612"/>
                  </a:lnTo>
                  <a:lnTo>
                    <a:pt x="11491" y="28725"/>
                  </a:lnTo>
                  <a:lnTo>
                    <a:pt x="12425" y="29838"/>
                  </a:lnTo>
                  <a:lnTo>
                    <a:pt x="13358" y="30916"/>
                  </a:lnTo>
                  <a:lnTo>
                    <a:pt x="14292" y="31957"/>
                  </a:lnTo>
                  <a:lnTo>
                    <a:pt x="15261" y="32962"/>
                  </a:lnTo>
                  <a:lnTo>
                    <a:pt x="16195" y="33932"/>
                  </a:lnTo>
                  <a:lnTo>
                    <a:pt x="17164" y="34865"/>
                  </a:lnTo>
                  <a:lnTo>
                    <a:pt x="18134" y="35763"/>
                  </a:lnTo>
                  <a:lnTo>
                    <a:pt x="19067" y="36589"/>
                  </a:lnTo>
                  <a:lnTo>
                    <a:pt x="20037" y="37343"/>
                  </a:lnTo>
                  <a:lnTo>
                    <a:pt x="20970" y="38025"/>
                  </a:lnTo>
                  <a:lnTo>
                    <a:pt x="21868" y="38635"/>
                  </a:lnTo>
                  <a:lnTo>
                    <a:pt x="22802" y="39210"/>
                  </a:lnTo>
                  <a:lnTo>
                    <a:pt x="23663" y="39677"/>
                  </a:lnTo>
                  <a:lnTo>
                    <a:pt x="24561" y="40036"/>
                  </a:lnTo>
                  <a:lnTo>
                    <a:pt x="25423" y="40323"/>
                  </a:lnTo>
                  <a:lnTo>
                    <a:pt x="25818" y="40431"/>
                  </a:lnTo>
                  <a:lnTo>
                    <a:pt x="26249" y="40538"/>
                  </a:lnTo>
                  <a:lnTo>
                    <a:pt x="26644" y="40574"/>
                  </a:lnTo>
                  <a:lnTo>
                    <a:pt x="27039" y="40610"/>
                  </a:lnTo>
                  <a:lnTo>
                    <a:pt x="27828" y="40610"/>
                  </a:lnTo>
                  <a:lnTo>
                    <a:pt x="28188" y="40538"/>
                  </a:lnTo>
                  <a:lnTo>
                    <a:pt x="28547" y="40467"/>
                  </a:lnTo>
                  <a:lnTo>
                    <a:pt x="29552" y="40179"/>
                  </a:lnTo>
                  <a:lnTo>
                    <a:pt x="30521" y="39784"/>
                  </a:lnTo>
                  <a:lnTo>
                    <a:pt x="31527" y="39318"/>
                  </a:lnTo>
                  <a:lnTo>
                    <a:pt x="32532" y="38779"/>
                  </a:lnTo>
                  <a:lnTo>
                    <a:pt x="33538" y="38169"/>
                  </a:lnTo>
                  <a:lnTo>
                    <a:pt x="34507" y="37522"/>
                  </a:lnTo>
                  <a:lnTo>
                    <a:pt x="35477" y="36804"/>
                  </a:lnTo>
                  <a:lnTo>
                    <a:pt x="36446" y="36050"/>
                  </a:lnTo>
                  <a:lnTo>
                    <a:pt x="37415" y="35260"/>
                  </a:lnTo>
                  <a:lnTo>
                    <a:pt x="38349" y="34434"/>
                  </a:lnTo>
                  <a:lnTo>
                    <a:pt x="39247" y="33609"/>
                  </a:lnTo>
                  <a:lnTo>
                    <a:pt x="40144" y="32747"/>
                  </a:lnTo>
                  <a:lnTo>
                    <a:pt x="41006" y="31849"/>
                  </a:lnTo>
                  <a:lnTo>
                    <a:pt x="41832" y="30987"/>
                  </a:lnTo>
                  <a:lnTo>
                    <a:pt x="43412" y="29264"/>
                  </a:lnTo>
                  <a:lnTo>
                    <a:pt x="43520" y="29120"/>
                  </a:lnTo>
                  <a:lnTo>
                    <a:pt x="44704" y="27756"/>
                  </a:lnTo>
                  <a:lnTo>
                    <a:pt x="45746" y="26463"/>
                  </a:lnTo>
                  <a:lnTo>
                    <a:pt x="46679" y="25314"/>
                  </a:lnTo>
                  <a:lnTo>
                    <a:pt x="47433" y="24273"/>
                  </a:lnTo>
                  <a:lnTo>
                    <a:pt x="48546" y="22801"/>
                  </a:lnTo>
                  <a:lnTo>
                    <a:pt x="48941" y="22226"/>
                  </a:lnTo>
                  <a:lnTo>
                    <a:pt x="49300" y="22980"/>
                  </a:lnTo>
                  <a:lnTo>
                    <a:pt x="49839" y="24022"/>
                  </a:lnTo>
                  <a:lnTo>
                    <a:pt x="50737" y="25673"/>
                  </a:lnTo>
                  <a:lnTo>
                    <a:pt x="51024" y="26140"/>
                  </a:lnTo>
                  <a:lnTo>
                    <a:pt x="51311" y="26535"/>
                  </a:lnTo>
                  <a:lnTo>
                    <a:pt x="51598" y="26858"/>
                  </a:lnTo>
                  <a:lnTo>
                    <a:pt x="51886" y="27109"/>
                  </a:lnTo>
                  <a:lnTo>
                    <a:pt x="52173" y="27325"/>
                  </a:lnTo>
                  <a:lnTo>
                    <a:pt x="52424" y="27469"/>
                  </a:lnTo>
                  <a:lnTo>
                    <a:pt x="52712" y="27612"/>
                  </a:lnTo>
                  <a:lnTo>
                    <a:pt x="52963" y="27684"/>
                  </a:lnTo>
                  <a:lnTo>
                    <a:pt x="53214" y="27720"/>
                  </a:lnTo>
                  <a:lnTo>
                    <a:pt x="53430" y="27756"/>
                  </a:lnTo>
                  <a:lnTo>
                    <a:pt x="53789" y="27756"/>
                  </a:lnTo>
                  <a:lnTo>
                    <a:pt x="54004" y="27720"/>
                  </a:lnTo>
                  <a:lnTo>
                    <a:pt x="54112" y="27684"/>
                  </a:lnTo>
                  <a:lnTo>
                    <a:pt x="54327" y="27971"/>
                  </a:lnTo>
                  <a:lnTo>
                    <a:pt x="54579" y="28187"/>
                  </a:lnTo>
                  <a:lnTo>
                    <a:pt x="54866" y="28366"/>
                  </a:lnTo>
                  <a:lnTo>
                    <a:pt x="55153" y="28510"/>
                  </a:lnTo>
                  <a:lnTo>
                    <a:pt x="55656" y="28689"/>
                  </a:lnTo>
                  <a:lnTo>
                    <a:pt x="55871" y="28761"/>
                  </a:lnTo>
                  <a:lnTo>
                    <a:pt x="57308" y="30269"/>
                  </a:lnTo>
                  <a:lnTo>
                    <a:pt x="57595" y="30521"/>
                  </a:lnTo>
                  <a:lnTo>
                    <a:pt x="57882" y="30736"/>
                  </a:lnTo>
                  <a:lnTo>
                    <a:pt x="58205" y="30880"/>
                  </a:lnTo>
                  <a:lnTo>
                    <a:pt x="58528" y="30951"/>
                  </a:lnTo>
                  <a:lnTo>
                    <a:pt x="58816" y="30987"/>
                  </a:lnTo>
                  <a:lnTo>
                    <a:pt x="59103" y="30987"/>
                  </a:lnTo>
                  <a:lnTo>
                    <a:pt x="59390" y="30916"/>
                  </a:lnTo>
                  <a:lnTo>
                    <a:pt x="59642" y="30772"/>
                  </a:lnTo>
                  <a:lnTo>
                    <a:pt x="59857" y="30592"/>
                  </a:lnTo>
                  <a:lnTo>
                    <a:pt x="60001" y="30341"/>
                  </a:lnTo>
                  <a:lnTo>
                    <a:pt x="60144" y="30054"/>
                  </a:lnTo>
                  <a:lnTo>
                    <a:pt x="60216" y="29695"/>
                  </a:lnTo>
                  <a:lnTo>
                    <a:pt x="60216" y="29264"/>
                  </a:lnTo>
                  <a:lnTo>
                    <a:pt x="60180" y="28797"/>
                  </a:lnTo>
                  <a:lnTo>
                    <a:pt x="60036" y="28294"/>
                  </a:lnTo>
                  <a:lnTo>
                    <a:pt x="59821" y="27720"/>
                  </a:lnTo>
                  <a:lnTo>
                    <a:pt x="59426" y="26679"/>
                  </a:lnTo>
                  <a:lnTo>
                    <a:pt x="59139" y="25817"/>
                  </a:lnTo>
                  <a:lnTo>
                    <a:pt x="58959" y="25099"/>
                  </a:lnTo>
                  <a:lnTo>
                    <a:pt x="58852" y="24488"/>
                  </a:lnTo>
                  <a:lnTo>
                    <a:pt x="58708" y="23196"/>
                  </a:lnTo>
                  <a:lnTo>
                    <a:pt x="58600" y="22406"/>
                  </a:lnTo>
                  <a:lnTo>
                    <a:pt x="58421" y="21436"/>
                  </a:lnTo>
                  <a:lnTo>
                    <a:pt x="58277" y="20826"/>
                  </a:lnTo>
                  <a:lnTo>
                    <a:pt x="58062" y="20072"/>
                  </a:lnTo>
                  <a:lnTo>
                    <a:pt x="57738" y="19174"/>
                  </a:lnTo>
                  <a:lnTo>
                    <a:pt x="57344" y="18205"/>
                  </a:lnTo>
                  <a:lnTo>
                    <a:pt x="56877" y="17199"/>
                  </a:lnTo>
                  <a:lnTo>
                    <a:pt x="56302" y="16122"/>
                  </a:lnTo>
                  <a:lnTo>
                    <a:pt x="55620" y="15045"/>
                  </a:lnTo>
                  <a:lnTo>
                    <a:pt x="55261" y="14506"/>
                  </a:lnTo>
                  <a:lnTo>
                    <a:pt x="54866" y="13968"/>
                  </a:lnTo>
                  <a:lnTo>
                    <a:pt x="54471" y="13465"/>
                  </a:lnTo>
                  <a:lnTo>
                    <a:pt x="54040" y="12962"/>
                  </a:lnTo>
                  <a:lnTo>
                    <a:pt x="53573" y="12496"/>
                  </a:lnTo>
                  <a:lnTo>
                    <a:pt x="53071" y="12029"/>
                  </a:lnTo>
                  <a:lnTo>
                    <a:pt x="52568" y="11598"/>
                  </a:lnTo>
                  <a:lnTo>
                    <a:pt x="52029" y="11167"/>
                  </a:lnTo>
                  <a:lnTo>
                    <a:pt x="51491" y="10808"/>
                  </a:lnTo>
                  <a:lnTo>
                    <a:pt x="50880" y="10449"/>
                  </a:lnTo>
                  <a:lnTo>
                    <a:pt x="50270" y="10162"/>
                  </a:lnTo>
                  <a:lnTo>
                    <a:pt x="49624" y="9910"/>
                  </a:lnTo>
                  <a:lnTo>
                    <a:pt x="48977" y="9695"/>
                  </a:lnTo>
                  <a:lnTo>
                    <a:pt x="48295" y="9551"/>
                  </a:lnTo>
                  <a:lnTo>
                    <a:pt x="47577" y="9443"/>
                  </a:lnTo>
                  <a:lnTo>
                    <a:pt x="46823" y="9372"/>
                  </a:lnTo>
                  <a:lnTo>
                    <a:pt x="46033" y="9372"/>
                  </a:lnTo>
                  <a:lnTo>
                    <a:pt x="45243" y="9443"/>
                  </a:lnTo>
                  <a:lnTo>
                    <a:pt x="44920" y="9515"/>
                  </a:lnTo>
                  <a:lnTo>
                    <a:pt x="44597" y="9623"/>
                  </a:lnTo>
                  <a:lnTo>
                    <a:pt x="44238" y="9731"/>
                  </a:lnTo>
                  <a:lnTo>
                    <a:pt x="43879" y="9874"/>
                  </a:lnTo>
                  <a:lnTo>
                    <a:pt x="43053" y="10269"/>
                  </a:lnTo>
                  <a:lnTo>
                    <a:pt x="42227" y="10772"/>
                  </a:lnTo>
                  <a:lnTo>
                    <a:pt x="41293" y="11382"/>
                  </a:lnTo>
                  <a:lnTo>
                    <a:pt x="40360" y="12029"/>
                  </a:lnTo>
                  <a:lnTo>
                    <a:pt x="39390" y="12747"/>
                  </a:lnTo>
                  <a:lnTo>
                    <a:pt x="38421" y="13537"/>
                  </a:lnTo>
                  <a:lnTo>
                    <a:pt x="36697" y="14973"/>
                  </a:lnTo>
                  <a:lnTo>
                    <a:pt x="35046" y="16445"/>
                  </a:lnTo>
                  <a:lnTo>
                    <a:pt x="33466" y="17882"/>
                  </a:lnTo>
                  <a:lnTo>
                    <a:pt x="32065" y="19210"/>
                  </a:lnTo>
                  <a:lnTo>
                    <a:pt x="29947" y="21293"/>
                  </a:lnTo>
                  <a:lnTo>
                    <a:pt x="29121" y="22083"/>
                  </a:lnTo>
                  <a:lnTo>
                    <a:pt x="17739" y="4704"/>
                  </a:lnTo>
                  <a:lnTo>
                    <a:pt x="17236" y="3950"/>
                  </a:lnTo>
                  <a:lnTo>
                    <a:pt x="16697" y="3268"/>
                  </a:lnTo>
                  <a:lnTo>
                    <a:pt x="16087" y="2657"/>
                  </a:lnTo>
                  <a:lnTo>
                    <a:pt x="15441" y="2083"/>
                  </a:lnTo>
                  <a:lnTo>
                    <a:pt x="14759" y="1580"/>
                  </a:lnTo>
                  <a:lnTo>
                    <a:pt x="14040" y="1149"/>
                  </a:lnTo>
                  <a:lnTo>
                    <a:pt x="13286" y="790"/>
                  </a:lnTo>
                  <a:lnTo>
                    <a:pt x="12496" y="467"/>
                  </a:lnTo>
                  <a:lnTo>
                    <a:pt x="11671" y="251"/>
                  </a:lnTo>
                  <a:lnTo>
                    <a:pt x="10845" y="108"/>
                  </a:lnTo>
                  <a:lnTo>
                    <a:pt x="10019" y="36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8"/>
            <p:cNvSpPr/>
            <p:nvPr/>
          </p:nvSpPr>
          <p:spPr>
            <a:xfrm>
              <a:off x="7404901" y="2147345"/>
              <a:ext cx="3366502" cy="3139912"/>
            </a:xfrm>
            <a:custGeom>
              <a:avLst/>
              <a:gdLst/>
              <a:ahLst/>
              <a:cxnLst/>
              <a:rect l="l" t="t" r="r" b="b"/>
              <a:pathLst>
                <a:path w="43735" h="40790" extrusionOk="0">
                  <a:moveTo>
                    <a:pt x="10090" y="180"/>
                  </a:moveTo>
                  <a:lnTo>
                    <a:pt x="10952" y="252"/>
                  </a:lnTo>
                  <a:lnTo>
                    <a:pt x="11778" y="431"/>
                  </a:lnTo>
                  <a:lnTo>
                    <a:pt x="12568" y="647"/>
                  </a:lnTo>
                  <a:lnTo>
                    <a:pt x="13357" y="934"/>
                  </a:lnTo>
                  <a:lnTo>
                    <a:pt x="14111" y="1293"/>
                  </a:lnTo>
                  <a:lnTo>
                    <a:pt x="14830" y="1724"/>
                  </a:lnTo>
                  <a:lnTo>
                    <a:pt x="15512" y="2226"/>
                  </a:lnTo>
                  <a:lnTo>
                    <a:pt x="16158" y="2801"/>
                  </a:lnTo>
                  <a:lnTo>
                    <a:pt x="16733" y="3411"/>
                  </a:lnTo>
                  <a:lnTo>
                    <a:pt x="17271" y="4094"/>
                  </a:lnTo>
                  <a:lnTo>
                    <a:pt x="17738" y="4812"/>
                  </a:lnTo>
                  <a:lnTo>
                    <a:pt x="29228" y="22298"/>
                  </a:lnTo>
                  <a:lnTo>
                    <a:pt x="29300" y="22226"/>
                  </a:lnTo>
                  <a:lnTo>
                    <a:pt x="30126" y="21401"/>
                  </a:lnTo>
                  <a:lnTo>
                    <a:pt x="32208" y="19354"/>
                  </a:lnTo>
                  <a:lnTo>
                    <a:pt x="33609" y="18025"/>
                  </a:lnTo>
                  <a:lnTo>
                    <a:pt x="35153" y="16625"/>
                  </a:lnTo>
                  <a:lnTo>
                    <a:pt x="36804" y="15153"/>
                  </a:lnTo>
                  <a:lnTo>
                    <a:pt x="38492" y="13752"/>
                  </a:lnTo>
                  <a:lnTo>
                    <a:pt x="43519" y="29156"/>
                  </a:lnTo>
                  <a:lnTo>
                    <a:pt x="43447" y="29264"/>
                  </a:lnTo>
                  <a:lnTo>
                    <a:pt x="41939" y="30916"/>
                  </a:lnTo>
                  <a:lnTo>
                    <a:pt x="41113" y="31777"/>
                  </a:lnTo>
                  <a:lnTo>
                    <a:pt x="40251" y="32639"/>
                  </a:lnTo>
                  <a:lnTo>
                    <a:pt x="39390" y="33501"/>
                  </a:lnTo>
                  <a:lnTo>
                    <a:pt x="38492" y="34363"/>
                  </a:lnTo>
                  <a:lnTo>
                    <a:pt x="37558" y="35189"/>
                  </a:lnTo>
                  <a:lnTo>
                    <a:pt x="36589" y="35979"/>
                  </a:lnTo>
                  <a:lnTo>
                    <a:pt x="35655" y="36733"/>
                  </a:lnTo>
                  <a:lnTo>
                    <a:pt x="34650" y="37451"/>
                  </a:lnTo>
                  <a:lnTo>
                    <a:pt x="33680" y="38133"/>
                  </a:lnTo>
                  <a:lnTo>
                    <a:pt x="32675" y="38743"/>
                  </a:lnTo>
                  <a:lnTo>
                    <a:pt x="31670" y="39282"/>
                  </a:lnTo>
                  <a:lnTo>
                    <a:pt x="30664" y="39749"/>
                  </a:lnTo>
                  <a:lnTo>
                    <a:pt x="29659" y="40144"/>
                  </a:lnTo>
                  <a:lnTo>
                    <a:pt x="29156" y="40323"/>
                  </a:lnTo>
                  <a:lnTo>
                    <a:pt x="28654" y="40467"/>
                  </a:lnTo>
                  <a:lnTo>
                    <a:pt x="28043" y="40575"/>
                  </a:lnTo>
                  <a:lnTo>
                    <a:pt x="27433" y="40610"/>
                  </a:lnTo>
                  <a:lnTo>
                    <a:pt x="27074" y="40575"/>
                  </a:lnTo>
                  <a:lnTo>
                    <a:pt x="26715" y="40539"/>
                  </a:lnTo>
                  <a:lnTo>
                    <a:pt x="25961" y="40431"/>
                  </a:lnTo>
                  <a:lnTo>
                    <a:pt x="25207" y="40216"/>
                  </a:lnTo>
                  <a:lnTo>
                    <a:pt x="24417" y="39928"/>
                  </a:lnTo>
                  <a:lnTo>
                    <a:pt x="23627" y="39569"/>
                  </a:lnTo>
                  <a:lnTo>
                    <a:pt x="22801" y="39102"/>
                  </a:lnTo>
                  <a:lnTo>
                    <a:pt x="21975" y="38600"/>
                  </a:lnTo>
                  <a:lnTo>
                    <a:pt x="21113" y="38025"/>
                  </a:lnTo>
                  <a:lnTo>
                    <a:pt x="20251" y="37415"/>
                  </a:lnTo>
                  <a:lnTo>
                    <a:pt x="19390" y="36733"/>
                  </a:lnTo>
                  <a:lnTo>
                    <a:pt x="18528" y="35979"/>
                  </a:lnTo>
                  <a:lnTo>
                    <a:pt x="17630" y="35189"/>
                  </a:lnTo>
                  <a:lnTo>
                    <a:pt x="16769" y="34363"/>
                  </a:lnTo>
                  <a:lnTo>
                    <a:pt x="15871" y="33465"/>
                  </a:lnTo>
                  <a:lnTo>
                    <a:pt x="14973" y="32532"/>
                  </a:lnTo>
                  <a:lnTo>
                    <a:pt x="14111" y="31598"/>
                  </a:lnTo>
                  <a:lnTo>
                    <a:pt x="13214" y="30593"/>
                  </a:lnTo>
                  <a:lnTo>
                    <a:pt x="12352" y="29587"/>
                  </a:lnTo>
                  <a:lnTo>
                    <a:pt x="10593" y="27505"/>
                  </a:lnTo>
                  <a:lnTo>
                    <a:pt x="8905" y="25314"/>
                  </a:lnTo>
                  <a:lnTo>
                    <a:pt x="7253" y="23088"/>
                  </a:lnTo>
                  <a:lnTo>
                    <a:pt x="5673" y="20862"/>
                  </a:lnTo>
                  <a:lnTo>
                    <a:pt x="4201" y="18672"/>
                  </a:lnTo>
                  <a:lnTo>
                    <a:pt x="2801" y="16517"/>
                  </a:lnTo>
                  <a:lnTo>
                    <a:pt x="1508" y="14435"/>
                  </a:lnTo>
                  <a:lnTo>
                    <a:pt x="1293" y="13968"/>
                  </a:lnTo>
                  <a:lnTo>
                    <a:pt x="1042" y="13537"/>
                  </a:lnTo>
                  <a:lnTo>
                    <a:pt x="862" y="13070"/>
                  </a:lnTo>
                  <a:lnTo>
                    <a:pt x="682" y="12603"/>
                  </a:lnTo>
                  <a:lnTo>
                    <a:pt x="539" y="12101"/>
                  </a:lnTo>
                  <a:lnTo>
                    <a:pt x="431" y="11634"/>
                  </a:lnTo>
                  <a:lnTo>
                    <a:pt x="323" y="11131"/>
                  </a:lnTo>
                  <a:lnTo>
                    <a:pt x="252" y="10665"/>
                  </a:lnTo>
                  <a:lnTo>
                    <a:pt x="216" y="10162"/>
                  </a:lnTo>
                  <a:lnTo>
                    <a:pt x="180" y="9659"/>
                  </a:lnTo>
                  <a:lnTo>
                    <a:pt x="216" y="9156"/>
                  </a:lnTo>
                  <a:lnTo>
                    <a:pt x="252" y="8654"/>
                  </a:lnTo>
                  <a:lnTo>
                    <a:pt x="288" y="8151"/>
                  </a:lnTo>
                  <a:lnTo>
                    <a:pt x="395" y="7648"/>
                  </a:lnTo>
                  <a:lnTo>
                    <a:pt x="503" y="7182"/>
                  </a:lnTo>
                  <a:lnTo>
                    <a:pt x="647" y="6679"/>
                  </a:lnTo>
                  <a:lnTo>
                    <a:pt x="826" y="6212"/>
                  </a:lnTo>
                  <a:lnTo>
                    <a:pt x="1006" y="5745"/>
                  </a:lnTo>
                  <a:lnTo>
                    <a:pt x="1257" y="5279"/>
                  </a:lnTo>
                  <a:lnTo>
                    <a:pt x="1472" y="4848"/>
                  </a:lnTo>
                  <a:lnTo>
                    <a:pt x="1760" y="4417"/>
                  </a:lnTo>
                  <a:lnTo>
                    <a:pt x="2047" y="4022"/>
                  </a:lnTo>
                  <a:lnTo>
                    <a:pt x="2334" y="3627"/>
                  </a:lnTo>
                  <a:lnTo>
                    <a:pt x="2657" y="3232"/>
                  </a:lnTo>
                  <a:lnTo>
                    <a:pt x="3016" y="2873"/>
                  </a:lnTo>
                  <a:lnTo>
                    <a:pt x="3375" y="2550"/>
                  </a:lnTo>
                  <a:lnTo>
                    <a:pt x="3770" y="2226"/>
                  </a:lnTo>
                  <a:lnTo>
                    <a:pt x="4165" y="1903"/>
                  </a:lnTo>
                  <a:lnTo>
                    <a:pt x="4560" y="1652"/>
                  </a:lnTo>
                  <a:lnTo>
                    <a:pt x="4991" y="1365"/>
                  </a:lnTo>
                  <a:lnTo>
                    <a:pt x="5458" y="1149"/>
                  </a:lnTo>
                  <a:lnTo>
                    <a:pt x="5925" y="934"/>
                  </a:lnTo>
                  <a:lnTo>
                    <a:pt x="6751" y="611"/>
                  </a:lnTo>
                  <a:lnTo>
                    <a:pt x="7577" y="395"/>
                  </a:lnTo>
                  <a:lnTo>
                    <a:pt x="8402" y="252"/>
                  </a:lnTo>
                  <a:lnTo>
                    <a:pt x="9264" y="180"/>
                  </a:lnTo>
                  <a:close/>
                  <a:moveTo>
                    <a:pt x="9264" y="0"/>
                  </a:moveTo>
                  <a:lnTo>
                    <a:pt x="8402" y="72"/>
                  </a:lnTo>
                  <a:lnTo>
                    <a:pt x="7541" y="216"/>
                  </a:lnTo>
                  <a:lnTo>
                    <a:pt x="6679" y="431"/>
                  </a:lnTo>
                  <a:lnTo>
                    <a:pt x="5853" y="754"/>
                  </a:lnTo>
                  <a:lnTo>
                    <a:pt x="5386" y="970"/>
                  </a:lnTo>
                  <a:lnTo>
                    <a:pt x="4919" y="1221"/>
                  </a:lnTo>
                  <a:lnTo>
                    <a:pt x="4489" y="1472"/>
                  </a:lnTo>
                  <a:lnTo>
                    <a:pt x="4058" y="1760"/>
                  </a:lnTo>
                  <a:lnTo>
                    <a:pt x="3627" y="2083"/>
                  </a:lnTo>
                  <a:lnTo>
                    <a:pt x="3268" y="2406"/>
                  </a:lnTo>
                  <a:lnTo>
                    <a:pt x="2873" y="2765"/>
                  </a:lnTo>
                  <a:lnTo>
                    <a:pt x="2514" y="3124"/>
                  </a:lnTo>
                  <a:lnTo>
                    <a:pt x="2191" y="3483"/>
                  </a:lnTo>
                  <a:lnTo>
                    <a:pt x="1867" y="3914"/>
                  </a:lnTo>
                  <a:lnTo>
                    <a:pt x="1580" y="4309"/>
                  </a:lnTo>
                  <a:lnTo>
                    <a:pt x="1329" y="4740"/>
                  </a:lnTo>
                  <a:lnTo>
                    <a:pt x="1077" y="5207"/>
                  </a:lnTo>
                  <a:lnTo>
                    <a:pt x="862" y="5674"/>
                  </a:lnTo>
                  <a:lnTo>
                    <a:pt x="647" y="6140"/>
                  </a:lnTo>
                  <a:lnTo>
                    <a:pt x="467" y="6643"/>
                  </a:lnTo>
                  <a:lnTo>
                    <a:pt x="323" y="7110"/>
                  </a:lnTo>
                  <a:lnTo>
                    <a:pt x="216" y="7612"/>
                  </a:lnTo>
                  <a:lnTo>
                    <a:pt x="108" y="8115"/>
                  </a:lnTo>
                  <a:lnTo>
                    <a:pt x="72" y="8654"/>
                  </a:lnTo>
                  <a:lnTo>
                    <a:pt x="36" y="9156"/>
                  </a:lnTo>
                  <a:lnTo>
                    <a:pt x="0" y="9659"/>
                  </a:lnTo>
                  <a:lnTo>
                    <a:pt x="36" y="10162"/>
                  </a:lnTo>
                  <a:lnTo>
                    <a:pt x="72" y="10665"/>
                  </a:lnTo>
                  <a:lnTo>
                    <a:pt x="144" y="11167"/>
                  </a:lnTo>
                  <a:lnTo>
                    <a:pt x="252" y="11670"/>
                  </a:lnTo>
                  <a:lnTo>
                    <a:pt x="359" y="12173"/>
                  </a:lnTo>
                  <a:lnTo>
                    <a:pt x="503" y="12639"/>
                  </a:lnTo>
                  <a:lnTo>
                    <a:pt x="682" y="13142"/>
                  </a:lnTo>
                  <a:lnTo>
                    <a:pt x="898" y="13609"/>
                  </a:lnTo>
                  <a:lnTo>
                    <a:pt x="1113" y="14076"/>
                  </a:lnTo>
                  <a:lnTo>
                    <a:pt x="1365" y="14506"/>
                  </a:lnTo>
                  <a:lnTo>
                    <a:pt x="2298" y="16050"/>
                  </a:lnTo>
                  <a:lnTo>
                    <a:pt x="3447" y="17810"/>
                  </a:lnTo>
                  <a:lnTo>
                    <a:pt x="4740" y="19749"/>
                  </a:lnTo>
                  <a:lnTo>
                    <a:pt x="6176" y="21831"/>
                  </a:lnTo>
                  <a:lnTo>
                    <a:pt x="7720" y="23986"/>
                  </a:lnTo>
                  <a:lnTo>
                    <a:pt x="9372" y="26176"/>
                  </a:lnTo>
                  <a:lnTo>
                    <a:pt x="11131" y="28366"/>
                  </a:lnTo>
                  <a:lnTo>
                    <a:pt x="11993" y="29444"/>
                  </a:lnTo>
                  <a:lnTo>
                    <a:pt x="12927" y="30485"/>
                  </a:lnTo>
                  <a:lnTo>
                    <a:pt x="13824" y="31526"/>
                  </a:lnTo>
                  <a:lnTo>
                    <a:pt x="14758" y="32567"/>
                  </a:lnTo>
                  <a:lnTo>
                    <a:pt x="15727" y="33537"/>
                  </a:lnTo>
                  <a:lnTo>
                    <a:pt x="16661" y="34470"/>
                  </a:lnTo>
                  <a:lnTo>
                    <a:pt x="17594" y="35368"/>
                  </a:lnTo>
                  <a:lnTo>
                    <a:pt x="18528" y="36230"/>
                  </a:lnTo>
                  <a:lnTo>
                    <a:pt x="19462" y="37020"/>
                  </a:lnTo>
                  <a:lnTo>
                    <a:pt x="20395" y="37738"/>
                  </a:lnTo>
                  <a:lnTo>
                    <a:pt x="21329" y="38420"/>
                  </a:lnTo>
                  <a:lnTo>
                    <a:pt x="22262" y="38995"/>
                  </a:lnTo>
                  <a:lnTo>
                    <a:pt x="23160" y="39533"/>
                  </a:lnTo>
                  <a:lnTo>
                    <a:pt x="24058" y="39964"/>
                  </a:lnTo>
                  <a:lnTo>
                    <a:pt x="24919" y="40323"/>
                  </a:lnTo>
                  <a:lnTo>
                    <a:pt x="25350" y="40467"/>
                  </a:lnTo>
                  <a:lnTo>
                    <a:pt x="25781" y="40575"/>
                  </a:lnTo>
                  <a:lnTo>
                    <a:pt x="26176" y="40682"/>
                  </a:lnTo>
                  <a:lnTo>
                    <a:pt x="26607" y="40718"/>
                  </a:lnTo>
                  <a:lnTo>
                    <a:pt x="27002" y="40754"/>
                  </a:lnTo>
                  <a:lnTo>
                    <a:pt x="27397" y="40790"/>
                  </a:lnTo>
                  <a:lnTo>
                    <a:pt x="28043" y="40754"/>
                  </a:lnTo>
                  <a:lnTo>
                    <a:pt x="28689" y="40646"/>
                  </a:lnTo>
                  <a:lnTo>
                    <a:pt x="29192" y="40503"/>
                  </a:lnTo>
                  <a:lnTo>
                    <a:pt x="29695" y="40323"/>
                  </a:lnTo>
                  <a:lnTo>
                    <a:pt x="30700" y="39928"/>
                  </a:lnTo>
                  <a:lnTo>
                    <a:pt x="31742" y="39461"/>
                  </a:lnTo>
                  <a:lnTo>
                    <a:pt x="32747" y="38923"/>
                  </a:lnTo>
                  <a:lnTo>
                    <a:pt x="33752" y="38277"/>
                  </a:lnTo>
                  <a:lnTo>
                    <a:pt x="34758" y="37630"/>
                  </a:lnTo>
                  <a:lnTo>
                    <a:pt x="35727" y="36876"/>
                  </a:lnTo>
                  <a:lnTo>
                    <a:pt x="36697" y="36122"/>
                  </a:lnTo>
                  <a:lnTo>
                    <a:pt x="37666" y="35332"/>
                  </a:lnTo>
                  <a:lnTo>
                    <a:pt x="38600" y="34506"/>
                  </a:lnTo>
                  <a:lnTo>
                    <a:pt x="39497" y="33645"/>
                  </a:lnTo>
                  <a:lnTo>
                    <a:pt x="40395" y="32783"/>
                  </a:lnTo>
                  <a:lnTo>
                    <a:pt x="41257" y="31921"/>
                  </a:lnTo>
                  <a:lnTo>
                    <a:pt x="42047" y="31059"/>
                  </a:lnTo>
                  <a:lnTo>
                    <a:pt x="43591" y="29372"/>
                  </a:lnTo>
                  <a:lnTo>
                    <a:pt x="43734" y="29192"/>
                  </a:lnTo>
                  <a:lnTo>
                    <a:pt x="43734" y="29156"/>
                  </a:lnTo>
                  <a:lnTo>
                    <a:pt x="38564" y="13465"/>
                  </a:lnTo>
                  <a:lnTo>
                    <a:pt x="38456" y="13537"/>
                  </a:lnTo>
                  <a:lnTo>
                    <a:pt x="36876" y="14866"/>
                  </a:lnTo>
                  <a:lnTo>
                    <a:pt x="35332" y="16194"/>
                  </a:lnTo>
                  <a:lnTo>
                    <a:pt x="33860" y="17523"/>
                  </a:lnTo>
                  <a:lnTo>
                    <a:pt x="32531" y="18815"/>
                  </a:lnTo>
                  <a:lnTo>
                    <a:pt x="30377" y="20898"/>
                  </a:lnTo>
                  <a:lnTo>
                    <a:pt x="29264" y="22011"/>
                  </a:lnTo>
                  <a:lnTo>
                    <a:pt x="17918" y="4740"/>
                  </a:lnTo>
                  <a:lnTo>
                    <a:pt x="17415" y="3986"/>
                  </a:lnTo>
                  <a:lnTo>
                    <a:pt x="16876" y="3304"/>
                  </a:lnTo>
                  <a:lnTo>
                    <a:pt x="16266" y="2657"/>
                  </a:lnTo>
                  <a:lnTo>
                    <a:pt x="15620" y="2083"/>
                  </a:lnTo>
                  <a:lnTo>
                    <a:pt x="14937" y="1580"/>
                  </a:lnTo>
                  <a:lnTo>
                    <a:pt x="14183" y="1149"/>
                  </a:lnTo>
                  <a:lnTo>
                    <a:pt x="13429" y="790"/>
                  </a:lnTo>
                  <a:lnTo>
                    <a:pt x="12639" y="467"/>
                  </a:lnTo>
                  <a:lnTo>
                    <a:pt x="11813" y="252"/>
                  </a:lnTo>
                  <a:lnTo>
                    <a:pt x="10952" y="72"/>
                  </a:lnTo>
                  <a:lnTo>
                    <a:pt x="10126" y="0"/>
                  </a:lnTo>
                  <a:close/>
                </a:path>
              </a:pathLst>
            </a:custGeom>
            <a:solidFill>
              <a:srgbClr val="F64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8"/>
            <p:cNvSpPr/>
            <p:nvPr/>
          </p:nvSpPr>
          <p:spPr>
            <a:xfrm>
              <a:off x="7413137" y="2152888"/>
              <a:ext cx="3349952" cy="3126133"/>
            </a:xfrm>
            <a:custGeom>
              <a:avLst/>
              <a:gdLst/>
              <a:ahLst/>
              <a:cxnLst/>
              <a:rect l="l" t="t" r="r" b="b"/>
              <a:pathLst>
                <a:path w="43520" h="40611" extrusionOk="0">
                  <a:moveTo>
                    <a:pt x="9157" y="0"/>
                  </a:moveTo>
                  <a:lnTo>
                    <a:pt x="8295" y="72"/>
                  </a:lnTo>
                  <a:lnTo>
                    <a:pt x="7470" y="216"/>
                  </a:lnTo>
                  <a:lnTo>
                    <a:pt x="6608" y="467"/>
                  </a:lnTo>
                  <a:lnTo>
                    <a:pt x="5782" y="790"/>
                  </a:lnTo>
                  <a:lnTo>
                    <a:pt x="5279" y="1005"/>
                  </a:lnTo>
                  <a:lnTo>
                    <a:pt x="4812" y="1257"/>
                  </a:lnTo>
                  <a:lnTo>
                    <a:pt x="4382" y="1508"/>
                  </a:lnTo>
                  <a:lnTo>
                    <a:pt x="3951" y="1795"/>
                  </a:lnTo>
                  <a:lnTo>
                    <a:pt x="3520" y="2119"/>
                  </a:lnTo>
                  <a:lnTo>
                    <a:pt x="3161" y="2442"/>
                  </a:lnTo>
                  <a:lnTo>
                    <a:pt x="2766" y="2801"/>
                  </a:lnTo>
                  <a:lnTo>
                    <a:pt x="2443" y="3160"/>
                  </a:lnTo>
                  <a:lnTo>
                    <a:pt x="2119" y="3555"/>
                  </a:lnTo>
                  <a:lnTo>
                    <a:pt x="1796" y="3950"/>
                  </a:lnTo>
                  <a:lnTo>
                    <a:pt x="1509" y="4345"/>
                  </a:lnTo>
                  <a:lnTo>
                    <a:pt x="1258" y="4776"/>
                  </a:lnTo>
                  <a:lnTo>
                    <a:pt x="1042" y="5207"/>
                  </a:lnTo>
                  <a:lnTo>
                    <a:pt x="827" y="5673"/>
                  </a:lnTo>
                  <a:lnTo>
                    <a:pt x="611" y="6104"/>
                  </a:lnTo>
                  <a:lnTo>
                    <a:pt x="468" y="6571"/>
                  </a:lnTo>
                  <a:lnTo>
                    <a:pt x="324" y="7038"/>
                  </a:lnTo>
                  <a:lnTo>
                    <a:pt x="216" y="7540"/>
                  </a:lnTo>
                  <a:lnTo>
                    <a:pt x="109" y="8007"/>
                  </a:lnTo>
                  <a:lnTo>
                    <a:pt x="37" y="8510"/>
                  </a:lnTo>
                  <a:lnTo>
                    <a:pt x="1" y="9013"/>
                  </a:lnTo>
                  <a:lnTo>
                    <a:pt x="1" y="9515"/>
                  </a:lnTo>
                  <a:lnTo>
                    <a:pt x="1" y="10018"/>
                  </a:lnTo>
                  <a:lnTo>
                    <a:pt x="37" y="10485"/>
                  </a:lnTo>
                  <a:lnTo>
                    <a:pt x="109" y="10987"/>
                  </a:lnTo>
                  <a:lnTo>
                    <a:pt x="181" y="11490"/>
                  </a:lnTo>
                  <a:lnTo>
                    <a:pt x="324" y="11993"/>
                  </a:lnTo>
                  <a:lnTo>
                    <a:pt x="468" y="12496"/>
                  </a:lnTo>
                  <a:lnTo>
                    <a:pt x="647" y="12962"/>
                  </a:lnTo>
                  <a:lnTo>
                    <a:pt x="827" y="13465"/>
                  </a:lnTo>
                  <a:lnTo>
                    <a:pt x="1078" y="13932"/>
                  </a:lnTo>
                  <a:lnTo>
                    <a:pt x="1330" y="14399"/>
                  </a:lnTo>
                  <a:lnTo>
                    <a:pt x="2550" y="16373"/>
                  </a:lnTo>
                  <a:lnTo>
                    <a:pt x="3915" y="18492"/>
                  </a:lnTo>
                  <a:lnTo>
                    <a:pt x="5423" y="20718"/>
                  </a:lnTo>
                  <a:lnTo>
                    <a:pt x="7039" y="23016"/>
                  </a:lnTo>
                  <a:lnTo>
                    <a:pt x="8762" y="25314"/>
                  </a:lnTo>
                  <a:lnTo>
                    <a:pt x="10557" y="27612"/>
                  </a:lnTo>
                  <a:lnTo>
                    <a:pt x="11491" y="28725"/>
                  </a:lnTo>
                  <a:lnTo>
                    <a:pt x="12425" y="29838"/>
                  </a:lnTo>
                  <a:lnTo>
                    <a:pt x="13358" y="30916"/>
                  </a:lnTo>
                  <a:lnTo>
                    <a:pt x="14292" y="31957"/>
                  </a:lnTo>
                  <a:lnTo>
                    <a:pt x="15261" y="32962"/>
                  </a:lnTo>
                  <a:lnTo>
                    <a:pt x="16195" y="33932"/>
                  </a:lnTo>
                  <a:lnTo>
                    <a:pt x="17164" y="34865"/>
                  </a:lnTo>
                  <a:lnTo>
                    <a:pt x="18134" y="35763"/>
                  </a:lnTo>
                  <a:lnTo>
                    <a:pt x="19067" y="36589"/>
                  </a:lnTo>
                  <a:lnTo>
                    <a:pt x="20037" y="37343"/>
                  </a:lnTo>
                  <a:lnTo>
                    <a:pt x="20970" y="38025"/>
                  </a:lnTo>
                  <a:lnTo>
                    <a:pt x="21868" y="38635"/>
                  </a:lnTo>
                  <a:lnTo>
                    <a:pt x="22802" y="39210"/>
                  </a:lnTo>
                  <a:lnTo>
                    <a:pt x="23663" y="39677"/>
                  </a:lnTo>
                  <a:lnTo>
                    <a:pt x="24561" y="40036"/>
                  </a:lnTo>
                  <a:lnTo>
                    <a:pt x="25423" y="40323"/>
                  </a:lnTo>
                  <a:lnTo>
                    <a:pt x="25818" y="40431"/>
                  </a:lnTo>
                  <a:lnTo>
                    <a:pt x="26249" y="40538"/>
                  </a:lnTo>
                  <a:lnTo>
                    <a:pt x="26644" y="40574"/>
                  </a:lnTo>
                  <a:lnTo>
                    <a:pt x="27039" y="40610"/>
                  </a:lnTo>
                  <a:lnTo>
                    <a:pt x="27828" y="40610"/>
                  </a:lnTo>
                  <a:lnTo>
                    <a:pt x="28188" y="40538"/>
                  </a:lnTo>
                  <a:lnTo>
                    <a:pt x="28547" y="40467"/>
                  </a:lnTo>
                  <a:lnTo>
                    <a:pt x="29552" y="40179"/>
                  </a:lnTo>
                  <a:lnTo>
                    <a:pt x="30521" y="39784"/>
                  </a:lnTo>
                  <a:lnTo>
                    <a:pt x="31527" y="39318"/>
                  </a:lnTo>
                  <a:lnTo>
                    <a:pt x="32532" y="38779"/>
                  </a:lnTo>
                  <a:lnTo>
                    <a:pt x="33538" y="38169"/>
                  </a:lnTo>
                  <a:lnTo>
                    <a:pt x="34507" y="37522"/>
                  </a:lnTo>
                  <a:lnTo>
                    <a:pt x="35477" y="36804"/>
                  </a:lnTo>
                  <a:lnTo>
                    <a:pt x="36446" y="36050"/>
                  </a:lnTo>
                  <a:lnTo>
                    <a:pt x="37415" y="35260"/>
                  </a:lnTo>
                  <a:lnTo>
                    <a:pt x="38349" y="34434"/>
                  </a:lnTo>
                  <a:lnTo>
                    <a:pt x="39247" y="33609"/>
                  </a:lnTo>
                  <a:lnTo>
                    <a:pt x="40144" y="32747"/>
                  </a:lnTo>
                  <a:lnTo>
                    <a:pt x="41006" y="31849"/>
                  </a:lnTo>
                  <a:lnTo>
                    <a:pt x="41832" y="30987"/>
                  </a:lnTo>
                  <a:lnTo>
                    <a:pt x="43412" y="29264"/>
                  </a:lnTo>
                  <a:lnTo>
                    <a:pt x="43520" y="29120"/>
                  </a:lnTo>
                  <a:lnTo>
                    <a:pt x="38421" y="13537"/>
                  </a:lnTo>
                  <a:lnTo>
                    <a:pt x="36697" y="14973"/>
                  </a:lnTo>
                  <a:lnTo>
                    <a:pt x="35046" y="16445"/>
                  </a:lnTo>
                  <a:lnTo>
                    <a:pt x="33466" y="17882"/>
                  </a:lnTo>
                  <a:lnTo>
                    <a:pt x="32065" y="19210"/>
                  </a:lnTo>
                  <a:lnTo>
                    <a:pt x="29947" y="21293"/>
                  </a:lnTo>
                  <a:lnTo>
                    <a:pt x="29121" y="22083"/>
                  </a:lnTo>
                  <a:lnTo>
                    <a:pt x="17739" y="4704"/>
                  </a:lnTo>
                  <a:lnTo>
                    <a:pt x="17236" y="3950"/>
                  </a:lnTo>
                  <a:lnTo>
                    <a:pt x="16697" y="3268"/>
                  </a:lnTo>
                  <a:lnTo>
                    <a:pt x="16087" y="2657"/>
                  </a:lnTo>
                  <a:lnTo>
                    <a:pt x="15441" y="2083"/>
                  </a:lnTo>
                  <a:lnTo>
                    <a:pt x="14759" y="1580"/>
                  </a:lnTo>
                  <a:lnTo>
                    <a:pt x="14040" y="1149"/>
                  </a:lnTo>
                  <a:lnTo>
                    <a:pt x="13286" y="790"/>
                  </a:lnTo>
                  <a:lnTo>
                    <a:pt x="12496" y="467"/>
                  </a:lnTo>
                  <a:lnTo>
                    <a:pt x="11671" y="251"/>
                  </a:lnTo>
                  <a:lnTo>
                    <a:pt x="10845" y="108"/>
                  </a:lnTo>
                  <a:lnTo>
                    <a:pt x="10019" y="36"/>
                  </a:lnTo>
                  <a:lnTo>
                    <a:pt x="9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8"/>
            <p:cNvSpPr/>
            <p:nvPr/>
          </p:nvSpPr>
          <p:spPr>
            <a:xfrm>
              <a:off x="7404901" y="1577943"/>
              <a:ext cx="638508" cy="668934"/>
            </a:xfrm>
            <a:custGeom>
              <a:avLst/>
              <a:gdLst/>
              <a:ahLst/>
              <a:cxnLst/>
              <a:rect l="l" t="t" r="r" b="b"/>
              <a:pathLst>
                <a:path w="8295" h="8690" extrusionOk="0">
                  <a:moveTo>
                    <a:pt x="575" y="1"/>
                  </a:moveTo>
                  <a:lnTo>
                    <a:pt x="0" y="8654"/>
                  </a:lnTo>
                  <a:lnTo>
                    <a:pt x="36" y="8654"/>
                  </a:lnTo>
                  <a:lnTo>
                    <a:pt x="108" y="8690"/>
                  </a:lnTo>
                  <a:lnTo>
                    <a:pt x="359" y="8690"/>
                  </a:lnTo>
                  <a:lnTo>
                    <a:pt x="1293" y="8654"/>
                  </a:lnTo>
                  <a:lnTo>
                    <a:pt x="2621" y="8510"/>
                  </a:lnTo>
                  <a:lnTo>
                    <a:pt x="4165" y="8367"/>
                  </a:lnTo>
                  <a:lnTo>
                    <a:pt x="7002" y="8080"/>
                  </a:lnTo>
                  <a:lnTo>
                    <a:pt x="8295" y="7936"/>
                  </a:lnTo>
                  <a:lnTo>
                    <a:pt x="6643" y="1257"/>
                  </a:lnTo>
                  <a:lnTo>
                    <a:pt x="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8"/>
            <p:cNvSpPr/>
            <p:nvPr/>
          </p:nvSpPr>
          <p:spPr>
            <a:xfrm>
              <a:off x="7415909" y="1713346"/>
              <a:ext cx="497643" cy="367722"/>
            </a:xfrm>
            <a:custGeom>
              <a:avLst/>
              <a:gdLst/>
              <a:ahLst/>
              <a:cxnLst/>
              <a:rect l="l" t="t" r="r" b="b"/>
              <a:pathLst>
                <a:path w="6465" h="4777" extrusionOk="0">
                  <a:moveTo>
                    <a:pt x="6464" y="1"/>
                  </a:moveTo>
                  <a:lnTo>
                    <a:pt x="216" y="1689"/>
                  </a:lnTo>
                  <a:lnTo>
                    <a:pt x="1" y="4777"/>
                  </a:lnTo>
                  <a:lnTo>
                    <a:pt x="64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8"/>
            <p:cNvSpPr/>
            <p:nvPr/>
          </p:nvSpPr>
          <p:spPr>
            <a:xfrm>
              <a:off x="6636537" y="400495"/>
              <a:ext cx="1724702" cy="1431782"/>
            </a:xfrm>
            <a:custGeom>
              <a:avLst/>
              <a:gdLst/>
              <a:ahLst/>
              <a:cxnLst/>
              <a:rect l="l" t="t" r="r" b="b"/>
              <a:pathLst>
                <a:path w="22406" h="18600" extrusionOk="0">
                  <a:moveTo>
                    <a:pt x="12065" y="0"/>
                  </a:moveTo>
                  <a:lnTo>
                    <a:pt x="11383" y="36"/>
                  </a:lnTo>
                  <a:lnTo>
                    <a:pt x="10700" y="108"/>
                  </a:lnTo>
                  <a:lnTo>
                    <a:pt x="10018" y="180"/>
                  </a:lnTo>
                  <a:lnTo>
                    <a:pt x="9982" y="216"/>
                  </a:lnTo>
                  <a:lnTo>
                    <a:pt x="9192" y="359"/>
                  </a:lnTo>
                  <a:lnTo>
                    <a:pt x="8366" y="575"/>
                  </a:lnTo>
                  <a:lnTo>
                    <a:pt x="7541" y="862"/>
                  </a:lnTo>
                  <a:lnTo>
                    <a:pt x="7505" y="862"/>
                  </a:lnTo>
                  <a:lnTo>
                    <a:pt x="6751" y="1149"/>
                  </a:lnTo>
                  <a:lnTo>
                    <a:pt x="6068" y="1473"/>
                  </a:lnTo>
                  <a:lnTo>
                    <a:pt x="5386" y="1832"/>
                  </a:lnTo>
                  <a:lnTo>
                    <a:pt x="4776" y="2227"/>
                  </a:lnTo>
                  <a:lnTo>
                    <a:pt x="4022" y="2765"/>
                  </a:lnTo>
                  <a:lnTo>
                    <a:pt x="3304" y="3340"/>
                  </a:lnTo>
                  <a:lnTo>
                    <a:pt x="2657" y="3950"/>
                  </a:lnTo>
                  <a:lnTo>
                    <a:pt x="2083" y="4632"/>
                  </a:lnTo>
                  <a:lnTo>
                    <a:pt x="1580" y="5315"/>
                  </a:lnTo>
                  <a:lnTo>
                    <a:pt x="1113" y="6033"/>
                  </a:lnTo>
                  <a:lnTo>
                    <a:pt x="754" y="6787"/>
                  </a:lnTo>
                  <a:lnTo>
                    <a:pt x="431" y="7541"/>
                  </a:lnTo>
                  <a:lnTo>
                    <a:pt x="252" y="8187"/>
                  </a:lnTo>
                  <a:lnTo>
                    <a:pt x="216" y="8403"/>
                  </a:lnTo>
                  <a:lnTo>
                    <a:pt x="180" y="8438"/>
                  </a:lnTo>
                  <a:lnTo>
                    <a:pt x="180" y="8510"/>
                  </a:lnTo>
                  <a:lnTo>
                    <a:pt x="36" y="9336"/>
                  </a:lnTo>
                  <a:lnTo>
                    <a:pt x="0" y="9731"/>
                  </a:lnTo>
                  <a:lnTo>
                    <a:pt x="0" y="10126"/>
                  </a:lnTo>
                  <a:lnTo>
                    <a:pt x="0" y="10557"/>
                  </a:lnTo>
                  <a:lnTo>
                    <a:pt x="36" y="10952"/>
                  </a:lnTo>
                  <a:lnTo>
                    <a:pt x="108" y="11383"/>
                  </a:lnTo>
                  <a:lnTo>
                    <a:pt x="180" y="11814"/>
                  </a:lnTo>
                  <a:lnTo>
                    <a:pt x="323" y="12316"/>
                  </a:lnTo>
                  <a:lnTo>
                    <a:pt x="503" y="12819"/>
                  </a:lnTo>
                  <a:lnTo>
                    <a:pt x="718" y="13322"/>
                  </a:lnTo>
                  <a:lnTo>
                    <a:pt x="934" y="13788"/>
                  </a:lnTo>
                  <a:lnTo>
                    <a:pt x="1221" y="14255"/>
                  </a:lnTo>
                  <a:lnTo>
                    <a:pt x="1508" y="14686"/>
                  </a:lnTo>
                  <a:lnTo>
                    <a:pt x="1832" y="15081"/>
                  </a:lnTo>
                  <a:lnTo>
                    <a:pt x="2191" y="15512"/>
                  </a:lnTo>
                  <a:lnTo>
                    <a:pt x="2586" y="15871"/>
                  </a:lnTo>
                  <a:lnTo>
                    <a:pt x="3016" y="16230"/>
                  </a:lnTo>
                  <a:lnTo>
                    <a:pt x="3447" y="16553"/>
                  </a:lnTo>
                  <a:lnTo>
                    <a:pt x="3878" y="16876"/>
                  </a:lnTo>
                  <a:lnTo>
                    <a:pt x="4381" y="17164"/>
                  </a:lnTo>
                  <a:lnTo>
                    <a:pt x="4884" y="17415"/>
                  </a:lnTo>
                  <a:lnTo>
                    <a:pt x="5386" y="17666"/>
                  </a:lnTo>
                  <a:lnTo>
                    <a:pt x="5925" y="17882"/>
                  </a:lnTo>
                  <a:lnTo>
                    <a:pt x="6356" y="18025"/>
                  </a:lnTo>
                  <a:lnTo>
                    <a:pt x="7289" y="18277"/>
                  </a:lnTo>
                  <a:lnTo>
                    <a:pt x="8295" y="18456"/>
                  </a:lnTo>
                  <a:lnTo>
                    <a:pt x="9300" y="18564"/>
                  </a:lnTo>
                  <a:lnTo>
                    <a:pt x="10341" y="18600"/>
                  </a:lnTo>
                  <a:lnTo>
                    <a:pt x="10988" y="18564"/>
                  </a:lnTo>
                  <a:lnTo>
                    <a:pt x="11024" y="18564"/>
                  </a:lnTo>
                  <a:lnTo>
                    <a:pt x="11885" y="18492"/>
                  </a:lnTo>
                  <a:lnTo>
                    <a:pt x="12747" y="18349"/>
                  </a:lnTo>
                  <a:lnTo>
                    <a:pt x="13214" y="18277"/>
                  </a:lnTo>
                  <a:lnTo>
                    <a:pt x="14112" y="18025"/>
                  </a:lnTo>
                  <a:lnTo>
                    <a:pt x="14973" y="17738"/>
                  </a:lnTo>
                  <a:lnTo>
                    <a:pt x="15799" y="17415"/>
                  </a:lnTo>
                  <a:lnTo>
                    <a:pt x="16553" y="17056"/>
                  </a:lnTo>
                  <a:lnTo>
                    <a:pt x="16589" y="17056"/>
                  </a:lnTo>
                  <a:lnTo>
                    <a:pt x="16733" y="16948"/>
                  </a:lnTo>
                  <a:lnTo>
                    <a:pt x="17128" y="16733"/>
                  </a:lnTo>
                  <a:lnTo>
                    <a:pt x="17523" y="16481"/>
                  </a:lnTo>
                  <a:lnTo>
                    <a:pt x="18169" y="16051"/>
                  </a:lnTo>
                  <a:lnTo>
                    <a:pt x="18779" y="15584"/>
                  </a:lnTo>
                  <a:lnTo>
                    <a:pt x="19354" y="15081"/>
                  </a:lnTo>
                  <a:lnTo>
                    <a:pt x="19892" y="14543"/>
                  </a:lnTo>
                  <a:lnTo>
                    <a:pt x="20359" y="13968"/>
                  </a:lnTo>
                  <a:lnTo>
                    <a:pt x="20790" y="13394"/>
                  </a:lnTo>
                  <a:lnTo>
                    <a:pt x="21185" y="12783"/>
                  </a:lnTo>
                  <a:lnTo>
                    <a:pt x="21508" y="12173"/>
                  </a:lnTo>
                  <a:lnTo>
                    <a:pt x="21795" y="11562"/>
                  </a:lnTo>
                  <a:lnTo>
                    <a:pt x="22047" y="10880"/>
                  </a:lnTo>
                  <a:lnTo>
                    <a:pt x="22226" y="10234"/>
                  </a:lnTo>
                  <a:lnTo>
                    <a:pt x="22334" y="9552"/>
                  </a:lnTo>
                  <a:lnTo>
                    <a:pt x="22406" y="8905"/>
                  </a:lnTo>
                  <a:lnTo>
                    <a:pt x="22406" y="8223"/>
                  </a:lnTo>
                  <a:lnTo>
                    <a:pt x="22370" y="7505"/>
                  </a:lnTo>
                  <a:lnTo>
                    <a:pt x="22226" y="6823"/>
                  </a:lnTo>
                  <a:lnTo>
                    <a:pt x="22047" y="6105"/>
                  </a:lnTo>
                  <a:lnTo>
                    <a:pt x="21760" y="5422"/>
                  </a:lnTo>
                  <a:lnTo>
                    <a:pt x="21436" y="4740"/>
                  </a:lnTo>
                  <a:lnTo>
                    <a:pt x="21041" y="4130"/>
                  </a:lnTo>
                  <a:lnTo>
                    <a:pt x="20575" y="3519"/>
                  </a:lnTo>
                  <a:lnTo>
                    <a:pt x="20072" y="2981"/>
                  </a:lnTo>
                  <a:lnTo>
                    <a:pt x="19497" y="2478"/>
                  </a:lnTo>
                  <a:lnTo>
                    <a:pt x="18923" y="2011"/>
                  </a:lnTo>
                  <a:lnTo>
                    <a:pt x="18241" y="1580"/>
                  </a:lnTo>
                  <a:lnTo>
                    <a:pt x="17559" y="1221"/>
                  </a:lnTo>
                  <a:lnTo>
                    <a:pt x="16840" y="898"/>
                  </a:lnTo>
                  <a:lnTo>
                    <a:pt x="16050" y="611"/>
                  </a:lnTo>
                  <a:lnTo>
                    <a:pt x="15261" y="395"/>
                  </a:lnTo>
                  <a:lnTo>
                    <a:pt x="14471" y="216"/>
                  </a:lnTo>
                  <a:lnTo>
                    <a:pt x="13609" y="72"/>
                  </a:lnTo>
                  <a:lnTo>
                    <a:pt x="12747" y="36"/>
                  </a:lnTo>
                  <a:lnTo>
                    <a:pt x="1206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8"/>
            <p:cNvSpPr/>
            <p:nvPr/>
          </p:nvSpPr>
          <p:spPr>
            <a:xfrm>
              <a:off x="7004092" y="400495"/>
              <a:ext cx="1357146" cy="1268743"/>
            </a:xfrm>
            <a:custGeom>
              <a:avLst/>
              <a:gdLst/>
              <a:ahLst/>
              <a:cxnLst/>
              <a:rect l="l" t="t" r="r" b="b"/>
              <a:pathLst>
                <a:path w="17631" h="16482" extrusionOk="0">
                  <a:moveTo>
                    <a:pt x="7290" y="0"/>
                  </a:moveTo>
                  <a:lnTo>
                    <a:pt x="6608" y="36"/>
                  </a:lnTo>
                  <a:lnTo>
                    <a:pt x="5925" y="108"/>
                  </a:lnTo>
                  <a:lnTo>
                    <a:pt x="5243" y="180"/>
                  </a:lnTo>
                  <a:lnTo>
                    <a:pt x="5207" y="216"/>
                  </a:lnTo>
                  <a:lnTo>
                    <a:pt x="4417" y="359"/>
                  </a:lnTo>
                  <a:lnTo>
                    <a:pt x="3591" y="575"/>
                  </a:lnTo>
                  <a:lnTo>
                    <a:pt x="2766" y="862"/>
                  </a:lnTo>
                  <a:lnTo>
                    <a:pt x="2730" y="862"/>
                  </a:lnTo>
                  <a:lnTo>
                    <a:pt x="1976" y="1149"/>
                  </a:lnTo>
                  <a:lnTo>
                    <a:pt x="1293" y="1473"/>
                  </a:lnTo>
                  <a:lnTo>
                    <a:pt x="611" y="1832"/>
                  </a:lnTo>
                  <a:lnTo>
                    <a:pt x="1" y="2227"/>
                  </a:lnTo>
                  <a:lnTo>
                    <a:pt x="37" y="2514"/>
                  </a:lnTo>
                  <a:lnTo>
                    <a:pt x="144" y="2837"/>
                  </a:lnTo>
                  <a:lnTo>
                    <a:pt x="360" y="3304"/>
                  </a:lnTo>
                  <a:lnTo>
                    <a:pt x="683" y="3806"/>
                  </a:lnTo>
                  <a:lnTo>
                    <a:pt x="899" y="4094"/>
                  </a:lnTo>
                  <a:lnTo>
                    <a:pt x="1150" y="4417"/>
                  </a:lnTo>
                  <a:lnTo>
                    <a:pt x="1437" y="4704"/>
                  </a:lnTo>
                  <a:lnTo>
                    <a:pt x="1796" y="5063"/>
                  </a:lnTo>
                  <a:lnTo>
                    <a:pt x="2191" y="5386"/>
                  </a:lnTo>
                  <a:lnTo>
                    <a:pt x="2658" y="5710"/>
                  </a:lnTo>
                  <a:lnTo>
                    <a:pt x="3161" y="6033"/>
                  </a:lnTo>
                  <a:lnTo>
                    <a:pt x="3663" y="6320"/>
                  </a:lnTo>
                  <a:lnTo>
                    <a:pt x="4166" y="6571"/>
                  </a:lnTo>
                  <a:lnTo>
                    <a:pt x="4669" y="6751"/>
                  </a:lnTo>
                  <a:lnTo>
                    <a:pt x="5171" y="6930"/>
                  </a:lnTo>
                  <a:lnTo>
                    <a:pt x="5674" y="7074"/>
                  </a:lnTo>
                  <a:lnTo>
                    <a:pt x="6608" y="7289"/>
                  </a:lnTo>
                  <a:lnTo>
                    <a:pt x="7398" y="7397"/>
                  </a:lnTo>
                  <a:lnTo>
                    <a:pt x="8044" y="7433"/>
                  </a:lnTo>
                  <a:lnTo>
                    <a:pt x="8582" y="7469"/>
                  </a:lnTo>
                  <a:lnTo>
                    <a:pt x="12748" y="16481"/>
                  </a:lnTo>
                  <a:lnTo>
                    <a:pt x="13394" y="16051"/>
                  </a:lnTo>
                  <a:lnTo>
                    <a:pt x="14004" y="15584"/>
                  </a:lnTo>
                  <a:lnTo>
                    <a:pt x="14579" y="15081"/>
                  </a:lnTo>
                  <a:lnTo>
                    <a:pt x="15117" y="14543"/>
                  </a:lnTo>
                  <a:lnTo>
                    <a:pt x="15584" y="13968"/>
                  </a:lnTo>
                  <a:lnTo>
                    <a:pt x="16015" y="13394"/>
                  </a:lnTo>
                  <a:lnTo>
                    <a:pt x="16410" y="12783"/>
                  </a:lnTo>
                  <a:lnTo>
                    <a:pt x="16733" y="12173"/>
                  </a:lnTo>
                  <a:lnTo>
                    <a:pt x="17020" y="11562"/>
                  </a:lnTo>
                  <a:lnTo>
                    <a:pt x="17272" y="10880"/>
                  </a:lnTo>
                  <a:lnTo>
                    <a:pt x="17451" y="10234"/>
                  </a:lnTo>
                  <a:lnTo>
                    <a:pt x="17559" y="9552"/>
                  </a:lnTo>
                  <a:lnTo>
                    <a:pt x="17631" y="8905"/>
                  </a:lnTo>
                  <a:lnTo>
                    <a:pt x="17631" y="8223"/>
                  </a:lnTo>
                  <a:lnTo>
                    <a:pt x="17595" y="7505"/>
                  </a:lnTo>
                  <a:lnTo>
                    <a:pt x="17451" y="6823"/>
                  </a:lnTo>
                  <a:lnTo>
                    <a:pt x="17272" y="6105"/>
                  </a:lnTo>
                  <a:lnTo>
                    <a:pt x="16985" y="5422"/>
                  </a:lnTo>
                  <a:lnTo>
                    <a:pt x="16661" y="4740"/>
                  </a:lnTo>
                  <a:lnTo>
                    <a:pt x="16266" y="4130"/>
                  </a:lnTo>
                  <a:lnTo>
                    <a:pt x="15800" y="3519"/>
                  </a:lnTo>
                  <a:lnTo>
                    <a:pt x="15297" y="2981"/>
                  </a:lnTo>
                  <a:lnTo>
                    <a:pt x="14722" y="2478"/>
                  </a:lnTo>
                  <a:lnTo>
                    <a:pt x="14148" y="2011"/>
                  </a:lnTo>
                  <a:lnTo>
                    <a:pt x="13466" y="1580"/>
                  </a:lnTo>
                  <a:lnTo>
                    <a:pt x="12784" y="1221"/>
                  </a:lnTo>
                  <a:lnTo>
                    <a:pt x="12065" y="898"/>
                  </a:lnTo>
                  <a:lnTo>
                    <a:pt x="11275" y="611"/>
                  </a:lnTo>
                  <a:lnTo>
                    <a:pt x="10486" y="395"/>
                  </a:lnTo>
                  <a:lnTo>
                    <a:pt x="9696" y="216"/>
                  </a:lnTo>
                  <a:lnTo>
                    <a:pt x="8834" y="72"/>
                  </a:lnTo>
                  <a:lnTo>
                    <a:pt x="7972" y="36"/>
                  </a:lnTo>
                  <a:lnTo>
                    <a:pt x="72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8"/>
            <p:cNvSpPr/>
            <p:nvPr/>
          </p:nvSpPr>
          <p:spPr>
            <a:xfrm>
              <a:off x="8123463" y="347996"/>
              <a:ext cx="80285" cy="320688"/>
            </a:xfrm>
            <a:custGeom>
              <a:avLst/>
              <a:gdLst/>
              <a:ahLst/>
              <a:cxnLst/>
              <a:rect l="l" t="t" r="r" b="b"/>
              <a:pathLst>
                <a:path w="1043" h="4166" extrusionOk="0">
                  <a:moveTo>
                    <a:pt x="575" y="0"/>
                  </a:moveTo>
                  <a:lnTo>
                    <a:pt x="504" y="36"/>
                  </a:lnTo>
                  <a:lnTo>
                    <a:pt x="432" y="72"/>
                  </a:lnTo>
                  <a:lnTo>
                    <a:pt x="396" y="144"/>
                  </a:lnTo>
                  <a:lnTo>
                    <a:pt x="360" y="216"/>
                  </a:lnTo>
                  <a:lnTo>
                    <a:pt x="396" y="287"/>
                  </a:lnTo>
                  <a:lnTo>
                    <a:pt x="504" y="754"/>
                  </a:lnTo>
                  <a:lnTo>
                    <a:pt x="540" y="1185"/>
                  </a:lnTo>
                  <a:lnTo>
                    <a:pt x="540" y="1652"/>
                  </a:lnTo>
                  <a:lnTo>
                    <a:pt x="504" y="2119"/>
                  </a:lnTo>
                  <a:lnTo>
                    <a:pt x="396" y="2550"/>
                  </a:lnTo>
                  <a:lnTo>
                    <a:pt x="288" y="3016"/>
                  </a:lnTo>
                  <a:lnTo>
                    <a:pt x="1" y="3878"/>
                  </a:lnTo>
                  <a:lnTo>
                    <a:pt x="1" y="3986"/>
                  </a:lnTo>
                  <a:lnTo>
                    <a:pt x="37" y="4058"/>
                  </a:lnTo>
                  <a:lnTo>
                    <a:pt x="73" y="4094"/>
                  </a:lnTo>
                  <a:lnTo>
                    <a:pt x="145" y="4129"/>
                  </a:lnTo>
                  <a:lnTo>
                    <a:pt x="252" y="4165"/>
                  </a:lnTo>
                  <a:lnTo>
                    <a:pt x="324" y="4129"/>
                  </a:lnTo>
                  <a:lnTo>
                    <a:pt x="396" y="4094"/>
                  </a:lnTo>
                  <a:lnTo>
                    <a:pt x="432" y="3986"/>
                  </a:lnTo>
                  <a:lnTo>
                    <a:pt x="791" y="3016"/>
                  </a:lnTo>
                  <a:lnTo>
                    <a:pt x="899" y="2514"/>
                  </a:lnTo>
                  <a:lnTo>
                    <a:pt x="1006" y="2011"/>
                  </a:lnTo>
                  <a:lnTo>
                    <a:pt x="1042" y="1544"/>
                  </a:lnTo>
                  <a:lnTo>
                    <a:pt x="1042" y="1041"/>
                  </a:lnTo>
                  <a:lnTo>
                    <a:pt x="934" y="575"/>
                  </a:lnTo>
                  <a:lnTo>
                    <a:pt x="791" y="108"/>
                  </a:lnTo>
                  <a:lnTo>
                    <a:pt x="719" y="36"/>
                  </a:lnTo>
                  <a:lnTo>
                    <a:pt x="683" y="36"/>
                  </a:lnTo>
                  <a:lnTo>
                    <a:pt x="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8"/>
            <p:cNvSpPr/>
            <p:nvPr/>
          </p:nvSpPr>
          <p:spPr>
            <a:xfrm>
              <a:off x="8140089" y="488942"/>
              <a:ext cx="281959" cy="154879"/>
            </a:xfrm>
            <a:custGeom>
              <a:avLst/>
              <a:gdLst/>
              <a:ahLst/>
              <a:cxnLst/>
              <a:rect l="l" t="t" r="r" b="b"/>
              <a:pathLst>
                <a:path w="3663" h="2012" extrusionOk="0">
                  <a:moveTo>
                    <a:pt x="2765" y="0"/>
                  </a:moveTo>
                  <a:lnTo>
                    <a:pt x="2514" y="36"/>
                  </a:lnTo>
                  <a:lnTo>
                    <a:pt x="2298" y="72"/>
                  </a:lnTo>
                  <a:lnTo>
                    <a:pt x="2047" y="144"/>
                  </a:lnTo>
                  <a:lnTo>
                    <a:pt x="1616" y="359"/>
                  </a:lnTo>
                  <a:lnTo>
                    <a:pt x="1185" y="647"/>
                  </a:lnTo>
                  <a:lnTo>
                    <a:pt x="790" y="934"/>
                  </a:lnTo>
                  <a:lnTo>
                    <a:pt x="431" y="1293"/>
                  </a:lnTo>
                  <a:lnTo>
                    <a:pt x="72" y="1652"/>
                  </a:lnTo>
                  <a:lnTo>
                    <a:pt x="36" y="1724"/>
                  </a:lnTo>
                  <a:lnTo>
                    <a:pt x="0" y="1796"/>
                  </a:lnTo>
                  <a:lnTo>
                    <a:pt x="36" y="1868"/>
                  </a:lnTo>
                  <a:lnTo>
                    <a:pt x="72" y="1939"/>
                  </a:lnTo>
                  <a:lnTo>
                    <a:pt x="144" y="2011"/>
                  </a:lnTo>
                  <a:lnTo>
                    <a:pt x="324" y="2011"/>
                  </a:lnTo>
                  <a:lnTo>
                    <a:pt x="395" y="1939"/>
                  </a:lnTo>
                  <a:lnTo>
                    <a:pt x="718" y="1652"/>
                  </a:lnTo>
                  <a:lnTo>
                    <a:pt x="1042" y="1329"/>
                  </a:lnTo>
                  <a:lnTo>
                    <a:pt x="1401" y="1078"/>
                  </a:lnTo>
                  <a:lnTo>
                    <a:pt x="1760" y="826"/>
                  </a:lnTo>
                  <a:lnTo>
                    <a:pt x="2155" y="647"/>
                  </a:lnTo>
                  <a:lnTo>
                    <a:pt x="2586" y="539"/>
                  </a:lnTo>
                  <a:lnTo>
                    <a:pt x="2981" y="467"/>
                  </a:lnTo>
                  <a:lnTo>
                    <a:pt x="3196" y="467"/>
                  </a:lnTo>
                  <a:lnTo>
                    <a:pt x="3411" y="503"/>
                  </a:lnTo>
                  <a:lnTo>
                    <a:pt x="3519" y="503"/>
                  </a:lnTo>
                  <a:lnTo>
                    <a:pt x="3591" y="467"/>
                  </a:lnTo>
                  <a:lnTo>
                    <a:pt x="3627" y="431"/>
                  </a:lnTo>
                  <a:lnTo>
                    <a:pt x="3663" y="359"/>
                  </a:lnTo>
                  <a:lnTo>
                    <a:pt x="3663" y="288"/>
                  </a:lnTo>
                  <a:lnTo>
                    <a:pt x="3663" y="216"/>
                  </a:lnTo>
                  <a:lnTo>
                    <a:pt x="3591" y="144"/>
                  </a:lnTo>
                  <a:lnTo>
                    <a:pt x="3519" y="108"/>
                  </a:lnTo>
                  <a:lnTo>
                    <a:pt x="3268" y="36"/>
                  </a:lnTo>
                  <a:lnTo>
                    <a:pt x="30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8"/>
            <p:cNvSpPr/>
            <p:nvPr/>
          </p:nvSpPr>
          <p:spPr>
            <a:xfrm>
              <a:off x="6968222" y="1044489"/>
              <a:ext cx="69124" cy="118930"/>
            </a:xfrm>
            <a:custGeom>
              <a:avLst/>
              <a:gdLst/>
              <a:ahLst/>
              <a:cxnLst/>
              <a:rect l="l" t="t" r="r" b="b"/>
              <a:pathLst>
                <a:path w="898" h="1545" extrusionOk="0">
                  <a:moveTo>
                    <a:pt x="467" y="1"/>
                  </a:moveTo>
                  <a:lnTo>
                    <a:pt x="359" y="37"/>
                  </a:lnTo>
                  <a:lnTo>
                    <a:pt x="251" y="144"/>
                  </a:lnTo>
                  <a:lnTo>
                    <a:pt x="180" y="252"/>
                  </a:lnTo>
                  <a:lnTo>
                    <a:pt x="72" y="719"/>
                  </a:lnTo>
                  <a:lnTo>
                    <a:pt x="36" y="862"/>
                  </a:lnTo>
                  <a:lnTo>
                    <a:pt x="0" y="1006"/>
                  </a:lnTo>
                  <a:lnTo>
                    <a:pt x="36" y="1257"/>
                  </a:lnTo>
                  <a:lnTo>
                    <a:pt x="36" y="1329"/>
                  </a:lnTo>
                  <a:lnTo>
                    <a:pt x="72" y="1437"/>
                  </a:lnTo>
                  <a:lnTo>
                    <a:pt x="144" y="1473"/>
                  </a:lnTo>
                  <a:lnTo>
                    <a:pt x="251" y="1509"/>
                  </a:lnTo>
                  <a:lnTo>
                    <a:pt x="323" y="1545"/>
                  </a:lnTo>
                  <a:lnTo>
                    <a:pt x="431" y="1509"/>
                  </a:lnTo>
                  <a:lnTo>
                    <a:pt x="503" y="1473"/>
                  </a:lnTo>
                  <a:lnTo>
                    <a:pt x="575" y="1401"/>
                  </a:lnTo>
                  <a:lnTo>
                    <a:pt x="682" y="1186"/>
                  </a:lnTo>
                  <a:lnTo>
                    <a:pt x="754" y="1006"/>
                  </a:lnTo>
                  <a:lnTo>
                    <a:pt x="790" y="898"/>
                  </a:lnTo>
                  <a:lnTo>
                    <a:pt x="898" y="467"/>
                  </a:lnTo>
                  <a:lnTo>
                    <a:pt x="898" y="324"/>
                  </a:lnTo>
                  <a:lnTo>
                    <a:pt x="862" y="180"/>
                  </a:lnTo>
                  <a:lnTo>
                    <a:pt x="754" y="72"/>
                  </a:lnTo>
                  <a:lnTo>
                    <a:pt x="6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8"/>
            <p:cNvSpPr/>
            <p:nvPr/>
          </p:nvSpPr>
          <p:spPr>
            <a:xfrm>
              <a:off x="6824433" y="972669"/>
              <a:ext cx="69201" cy="143794"/>
            </a:xfrm>
            <a:custGeom>
              <a:avLst/>
              <a:gdLst/>
              <a:ahLst/>
              <a:cxnLst/>
              <a:rect l="l" t="t" r="r" b="b"/>
              <a:pathLst>
                <a:path w="899" h="1868" extrusionOk="0">
                  <a:moveTo>
                    <a:pt x="540" y="0"/>
                  </a:moveTo>
                  <a:lnTo>
                    <a:pt x="432" y="36"/>
                  </a:lnTo>
                  <a:lnTo>
                    <a:pt x="360" y="108"/>
                  </a:lnTo>
                  <a:lnTo>
                    <a:pt x="288" y="215"/>
                  </a:lnTo>
                  <a:lnTo>
                    <a:pt x="73" y="898"/>
                  </a:lnTo>
                  <a:lnTo>
                    <a:pt x="1" y="1221"/>
                  </a:lnTo>
                  <a:lnTo>
                    <a:pt x="1" y="1329"/>
                  </a:lnTo>
                  <a:lnTo>
                    <a:pt x="1" y="1472"/>
                  </a:lnTo>
                  <a:lnTo>
                    <a:pt x="37" y="1688"/>
                  </a:lnTo>
                  <a:lnTo>
                    <a:pt x="109" y="1795"/>
                  </a:lnTo>
                  <a:lnTo>
                    <a:pt x="180" y="1831"/>
                  </a:lnTo>
                  <a:lnTo>
                    <a:pt x="252" y="1867"/>
                  </a:lnTo>
                  <a:lnTo>
                    <a:pt x="324" y="1867"/>
                  </a:lnTo>
                  <a:lnTo>
                    <a:pt x="396" y="1831"/>
                  </a:lnTo>
                  <a:lnTo>
                    <a:pt x="504" y="1724"/>
                  </a:lnTo>
                  <a:lnTo>
                    <a:pt x="575" y="1580"/>
                  </a:lnTo>
                  <a:lnTo>
                    <a:pt x="647" y="1364"/>
                  </a:lnTo>
                  <a:lnTo>
                    <a:pt x="719" y="1041"/>
                  </a:lnTo>
                  <a:lnTo>
                    <a:pt x="863" y="395"/>
                  </a:lnTo>
                  <a:lnTo>
                    <a:pt x="899" y="287"/>
                  </a:lnTo>
                  <a:lnTo>
                    <a:pt x="863" y="144"/>
                  </a:lnTo>
                  <a:lnTo>
                    <a:pt x="755" y="72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rgbClr val="2942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8"/>
            <p:cNvSpPr/>
            <p:nvPr/>
          </p:nvSpPr>
          <p:spPr>
            <a:xfrm>
              <a:off x="6910183" y="1235239"/>
              <a:ext cx="237699" cy="176971"/>
            </a:xfrm>
            <a:custGeom>
              <a:avLst/>
              <a:gdLst/>
              <a:ahLst/>
              <a:cxnLst/>
              <a:rect l="l" t="t" r="r" b="b"/>
              <a:pathLst>
                <a:path w="3088" h="2299" extrusionOk="0">
                  <a:moveTo>
                    <a:pt x="2801" y="0"/>
                  </a:moveTo>
                  <a:lnTo>
                    <a:pt x="2729" y="36"/>
                  </a:lnTo>
                  <a:lnTo>
                    <a:pt x="2693" y="108"/>
                  </a:lnTo>
                  <a:lnTo>
                    <a:pt x="2585" y="467"/>
                  </a:lnTo>
                  <a:lnTo>
                    <a:pt x="2406" y="826"/>
                  </a:lnTo>
                  <a:lnTo>
                    <a:pt x="2154" y="1113"/>
                  </a:lnTo>
                  <a:lnTo>
                    <a:pt x="1867" y="1365"/>
                  </a:lnTo>
                  <a:lnTo>
                    <a:pt x="1688" y="1472"/>
                  </a:lnTo>
                  <a:lnTo>
                    <a:pt x="1508" y="1544"/>
                  </a:lnTo>
                  <a:lnTo>
                    <a:pt x="1113" y="1652"/>
                  </a:lnTo>
                  <a:lnTo>
                    <a:pt x="718" y="1688"/>
                  </a:lnTo>
                  <a:lnTo>
                    <a:pt x="215" y="1688"/>
                  </a:lnTo>
                  <a:lnTo>
                    <a:pt x="108" y="1724"/>
                  </a:lnTo>
                  <a:lnTo>
                    <a:pt x="36" y="1760"/>
                  </a:lnTo>
                  <a:lnTo>
                    <a:pt x="0" y="1867"/>
                  </a:lnTo>
                  <a:lnTo>
                    <a:pt x="0" y="1939"/>
                  </a:lnTo>
                  <a:lnTo>
                    <a:pt x="36" y="2011"/>
                  </a:lnTo>
                  <a:lnTo>
                    <a:pt x="72" y="2083"/>
                  </a:lnTo>
                  <a:lnTo>
                    <a:pt x="180" y="2155"/>
                  </a:lnTo>
                  <a:lnTo>
                    <a:pt x="431" y="2226"/>
                  </a:lnTo>
                  <a:lnTo>
                    <a:pt x="718" y="2262"/>
                  </a:lnTo>
                  <a:lnTo>
                    <a:pt x="969" y="2298"/>
                  </a:lnTo>
                  <a:lnTo>
                    <a:pt x="1221" y="2262"/>
                  </a:lnTo>
                  <a:lnTo>
                    <a:pt x="1472" y="2190"/>
                  </a:lnTo>
                  <a:lnTo>
                    <a:pt x="1724" y="2119"/>
                  </a:lnTo>
                  <a:lnTo>
                    <a:pt x="1975" y="1975"/>
                  </a:lnTo>
                  <a:lnTo>
                    <a:pt x="2154" y="1831"/>
                  </a:lnTo>
                  <a:lnTo>
                    <a:pt x="2370" y="1688"/>
                  </a:lnTo>
                  <a:lnTo>
                    <a:pt x="2549" y="1508"/>
                  </a:lnTo>
                  <a:lnTo>
                    <a:pt x="2693" y="1293"/>
                  </a:lnTo>
                  <a:lnTo>
                    <a:pt x="2801" y="1077"/>
                  </a:lnTo>
                  <a:lnTo>
                    <a:pt x="2908" y="862"/>
                  </a:lnTo>
                  <a:lnTo>
                    <a:pt x="2980" y="646"/>
                  </a:lnTo>
                  <a:lnTo>
                    <a:pt x="3088" y="180"/>
                  </a:lnTo>
                  <a:lnTo>
                    <a:pt x="3088" y="108"/>
                  </a:lnTo>
                  <a:lnTo>
                    <a:pt x="3052" y="36"/>
                  </a:lnTo>
                  <a:lnTo>
                    <a:pt x="29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8"/>
            <p:cNvSpPr/>
            <p:nvPr/>
          </p:nvSpPr>
          <p:spPr>
            <a:xfrm>
              <a:off x="7009635" y="892458"/>
              <a:ext cx="113384" cy="118930"/>
            </a:xfrm>
            <a:custGeom>
              <a:avLst/>
              <a:gdLst/>
              <a:ahLst/>
              <a:cxnLst/>
              <a:rect l="l" t="t" r="r" b="b"/>
              <a:pathLst>
                <a:path w="1473" h="1545" extrusionOk="0">
                  <a:moveTo>
                    <a:pt x="108" y="1"/>
                  </a:moveTo>
                  <a:lnTo>
                    <a:pt x="37" y="73"/>
                  </a:lnTo>
                  <a:lnTo>
                    <a:pt x="1" y="180"/>
                  </a:lnTo>
                  <a:lnTo>
                    <a:pt x="1" y="252"/>
                  </a:lnTo>
                  <a:lnTo>
                    <a:pt x="37" y="360"/>
                  </a:lnTo>
                  <a:lnTo>
                    <a:pt x="72" y="432"/>
                  </a:lnTo>
                  <a:lnTo>
                    <a:pt x="180" y="468"/>
                  </a:lnTo>
                  <a:lnTo>
                    <a:pt x="252" y="503"/>
                  </a:lnTo>
                  <a:lnTo>
                    <a:pt x="288" y="503"/>
                  </a:lnTo>
                  <a:lnTo>
                    <a:pt x="467" y="611"/>
                  </a:lnTo>
                  <a:lnTo>
                    <a:pt x="503" y="647"/>
                  </a:lnTo>
                  <a:lnTo>
                    <a:pt x="467" y="647"/>
                  </a:lnTo>
                  <a:lnTo>
                    <a:pt x="539" y="683"/>
                  </a:lnTo>
                  <a:lnTo>
                    <a:pt x="683" y="827"/>
                  </a:lnTo>
                  <a:lnTo>
                    <a:pt x="647" y="827"/>
                  </a:lnTo>
                  <a:lnTo>
                    <a:pt x="683" y="863"/>
                  </a:lnTo>
                  <a:lnTo>
                    <a:pt x="719" y="934"/>
                  </a:lnTo>
                  <a:lnTo>
                    <a:pt x="755" y="970"/>
                  </a:lnTo>
                  <a:lnTo>
                    <a:pt x="755" y="934"/>
                  </a:lnTo>
                  <a:lnTo>
                    <a:pt x="827" y="1078"/>
                  </a:lnTo>
                  <a:lnTo>
                    <a:pt x="934" y="1257"/>
                  </a:lnTo>
                  <a:lnTo>
                    <a:pt x="970" y="1329"/>
                  </a:lnTo>
                  <a:lnTo>
                    <a:pt x="1006" y="1365"/>
                  </a:lnTo>
                  <a:lnTo>
                    <a:pt x="1042" y="1437"/>
                  </a:lnTo>
                  <a:lnTo>
                    <a:pt x="1078" y="1509"/>
                  </a:lnTo>
                  <a:lnTo>
                    <a:pt x="1186" y="1545"/>
                  </a:lnTo>
                  <a:lnTo>
                    <a:pt x="1257" y="1545"/>
                  </a:lnTo>
                  <a:lnTo>
                    <a:pt x="1329" y="1509"/>
                  </a:lnTo>
                  <a:lnTo>
                    <a:pt x="1401" y="1473"/>
                  </a:lnTo>
                  <a:lnTo>
                    <a:pt x="1437" y="1401"/>
                  </a:lnTo>
                  <a:lnTo>
                    <a:pt x="1473" y="1293"/>
                  </a:lnTo>
                  <a:lnTo>
                    <a:pt x="1437" y="1042"/>
                  </a:lnTo>
                  <a:lnTo>
                    <a:pt x="1365" y="791"/>
                  </a:lnTo>
                  <a:lnTo>
                    <a:pt x="1257" y="575"/>
                  </a:lnTo>
                  <a:lnTo>
                    <a:pt x="1114" y="396"/>
                  </a:lnTo>
                  <a:lnTo>
                    <a:pt x="934" y="252"/>
                  </a:lnTo>
                  <a:lnTo>
                    <a:pt x="755" y="144"/>
                  </a:lnTo>
                  <a:lnTo>
                    <a:pt x="539" y="37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8"/>
            <p:cNvSpPr/>
            <p:nvPr/>
          </p:nvSpPr>
          <p:spPr>
            <a:xfrm>
              <a:off x="6807883" y="837188"/>
              <a:ext cx="143789" cy="69203"/>
            </a:xfrm>
            <a:custGeom>
              <a:avLst/>
              <a:gdLst/>
              <a:ahLst/>
              <a:cxnLst/>
              <a:rect l="l" t="t" r="r" b="b"/>
              <a:pathLst>
                <a:path w="1868" h="899" extrusionOk="0">
                  <a:moveTo>
                    <a:pt x="1149" y="1"/>
                  </a:moveTo>
                  <a:lnTo>
                    <a:pt x="898" y="37"/>
                  </a:lnTo>
                  <a:lnTo>
                    <a:pt x="647" y="108"/>
                  </a:lnTo>
                  <a:lnTo>
                    <a:pt x="324" y="252"/>
                  </a:lnTo>
                  <a:lnTo>
                    <a:pt x="180" y="360"/>
                  </a:lnTo>
                  <a:lnTo>
                    <a:pt x="72" y="467"/>
                  </a:lnTo>
                  <a:lnTo>
                    <a:pt x="0" y="539"/>
                  </a:lnTo>
                  <a:lnTo>
                    <a:pt x="0" y="647"/>
                  </a:lnTo>
                  <a:lnTo>
                    <a:pt x="0" y="755"/>
                  </a:lnTo>
                  <a:lnTo>
                    <a:pt x="72" y="826"/>
                  </a:lnTo>
                  <a:lnTo>
                    <a:pt x="144" y="862"/>
                  </a:lnTo>
                  <a:lnTo>
                    <a:pt x="252" y="898"/>
                  </a:lnTo>
                  <a:lnTo>
                    <a:pt x="324" y="862"/>
                  </a:lnTo>
                  <a:lnTo>
                    <a:pt x="395" y="826"/>
                  </a:lnTo>
                  <a:lnTo>
                    <a:pt x="431" y="791"/>
                  </a:lnTo>
                  <a:lnTo>
                    <a:pt x="539" y="719"/>
                  </a:lnTo>
                  <a:lnTo>
                    <a:pt x="683" y="647"/>
                  </a:lnTo>
                  <a:lnTo>
                    <a:pt x="719" y="647"/>
                  </a:lnTo>
                  <a:lnTo>
                    <a:pt x="790" y="611"/>
                  </a:lnTo>
                  <a:lnTo>
                    <a:pt x="970" y="575"/>
                  </a:lnTo>
                  <a:lnTo>
                    <a:pt x="1365" y="575"/>
                  </a:lnTo>
                  <a:lnTo>
                    <a:pt x="1509" y="611"/>
                  </a:lnTo>
                  <a:lnTo>
                    <a:pt x="1616" y="611"/>
                  </a:lnTo>
                  <a:lnTo>
                    <a:pt x="1724" y="575"/>
                  </a:lnTo>
                  <a:lnTo>
                    <a:pt x="1796" y="503"/>
                  </a:lnTo>
                  <a:lnTo>
                    <a:pt x="1832" y="432"/>
                  </a:lnTo>
                  <a:lnTo>
                    <a:pt x="1868" y="324"/>
                  </a:lnTo>
                  <a:lnTo>
                    <a:pt x="1832" y="216"/>
                  </a:lnTo>
                  <a:lnTo>
                    <a:pt x="1760" y="108"/>
                  </a:lnTo>
                  <a:lnTo>
                    <a:pt x="1652" y="72"/>
                  </a:lnTo>
                  <a:lnTo>
                    <a:pt x="1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8"/>
            <p:cNvSpPr/>
            <p:nvPr/>
          </p:nvSpPr>
          <p:spPr>
            <a:xfrm>
              <a:off x="7664692" y="947728"/>
              <a:ext cx="298586" cy="334544"/>
            </a:xfrm>
            <a:custGeom>
              <a:avLst/>
              <a:gdLst/>
              <a:ahLst/>
              <a:cxnLst/>
              <a:rect l="l" t="t" r="r" b="b"/>
              <a:pathLst>
                <a:path w="3879" h="4346" extrusionOk="0">
                  <a:moveTo>
                    <a:pt x="1904" y="1"/>
                  </a:moveTo>
                  <a:lnTo>
                    <a:pt x="1544" y="37"/>
                  </a:lnTo>
                  <a:lnTo>
                    <a:pt x="1185" y="73"/>
                  </a:lnTo>
                  <a:lnTo>
                    <a:pt x="575" y="180"/>
                  </a:lnTo>
                  <a:lnTo>
                    <a:pt x="180" y="288"/>
                  </a:lnTo>
                  <a:lnTo>
                    <a:pt x="0" y="360"/>
                  </a:lnTo>
                  <a:lnTo>
                    <a:pt x="1293" y="4346"/>
                  </a:lnTo>
                  <a:lnTo>
                    <a:pt x="1724" y="4166"/>
                  </a:lnTo>
                  <a:lnTo>
                    <a:pt x="2155" y="3951"/>
                  </a:lnTo>
                  <a:lnTo>
                    <a:pt x="2622" y="3663"/>
                  </a:lnTo>
                  <a:lnTo>
                    <a:pt x="2873" y="3484"/>
                  </a:lnTo>
                  <a:lnTo>
                    <a:pt x="3124" y="3304"/>
                  </a:lnTo>
                  <a:lnTo>
                    <a:pt x="3340" y="3089"/>
                  </a:lnTo>
                  <a:lnTo>
                    <a:pt x="3519" y="2838"/>
                  </a:lnTo>
                  <a:lnTo>
                    <a:pt x="3699" y="2586"/>
                  </a:lnTo>
                  <a:lnTo>
                    <a:pt x="3807" y="2335"/>
                  </a:lnTo>
                  <a:lnTo>
                    <a:pt x="3878" y="2012"/>
                  </a:lnTo>
                  <a:lnTo>
                    <a:pt x="3878" y="1724"/>
                  </a:lnTo>
                  <a:lnTo>
                    <a:pt x="3878" y="1473"/>
                  </a:lnTo>
                  <a:lnTo>
                    <a:pt x="3842" y="1258"/>
                  </a:lnTo>
                  <a:lnTo>
                    <a:pt x="3771" y="1042"/>
                  </a:lnTo>
                  <a:lnTo>
                    <a:pt x="3699" y="863"/>
                  </a:lnTo>
                  <a:lnTo>
                    <a:pt x="3591" y="719"/>
                  </a:lnTo>
                  <a:lnTo>
                    <a:pt x="3483" y="575"/>
                  </a:lnTo>
                  <a:lnTo>
                    <a:pt x="3232" y="360"/>
                  </a:lnTo>
                  <a:lnTo>
                    <a:pt x="2945" y="180"/>
                  </a:lnTo>
                  <a:lnTo>
                    <a:pt x="2586" y="73"/>
                  </a:lnTo>
                  <a:lnTo>
                    <a:pt x="2263" y="37"/>
                  </a:lnTo>
                  <a:lnTo>
                    <a:pt x="1904" y="1"/>
                  </a:lnTo>
                  <a:close/>
                </a:path>
              </a:pathLst>
            </a:custGeom>
            <a:solidFill>
              <a:srgbClr val="F4A3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8"/>
            <p:cNvSpPr/>
            <p:nvPr/>
          </p:nvSpPr>
          <p:spPr>
            <a:xfrm>
              <a:off x="7725502" y="1003075"/>
              <a:ext cx="154874" cy="82982"/>
            </a:xfrm>
            <a:custGeom>
              <a:avLst/>
              <a:gdLst/>
              <a:ahLst/>
              <a:cxnLst/>
              <a:rect l="l" t="t" r="r" b="b"/>
              <a:pathLst>
                <a:path w="2012" h="1078" extrusionOk="0">
                  <a:moveTo>
                    <a:pt x="1724" y="0"/>
                  </a:moveTo>
                  <a:lnTo>
                    <a:pt x="1293" y="72"/>
                  </a:lnTo>
                  <a:lnTo>
                    <a:pt x="862" y="251"/>
                  </a:lnTo>
                  <a:lnTo>
                    <a:pt x="647" y="323"/>
                  </a:lnTo>
                  <a:lnTo>
                    <a:pt x="431" y="431"/>
                  </a:lnTo>
                  <a:lnTo>
                    <a:pt x="216" y="610"/>
                  </a:lnTo>
                  <a:lnTo>
                    <a:pt x="36" y="754"/>
                  </a:lnTo>
                  <a:lnTo>
                    <a:pt x="0" y="826"/>
                  </a:lnTo>
                  <a:lnTo>
                    <a:pt x="0" y="898"/>
                  </a:lnTo>
                  <a:lnTo>
                    <a:pt x="0" y="969"/>
                  </a:lnTo>
                  <a:lnTo>
                    <a:pt x="36" y="1005"/>
                  </a:lnTo>
                  <a:lnTo>
                    <a:pt x="72" y="1041"/>
                  </a:lnTo>
                  <a:lnTo>
                    <a:pt x="144" y="1077"/>
                  </a:lnTo>
                  <a:lnTo>
                    <a:pt x="288" y="1077"/>
                  </a:lnTo>
                  <a:lnTo>
                    <a:pt x="467" y="969"/>
                  </a:lnTo>
                  <a:lnTo>
                    <a:pt x="683" y="862"/>
                  </a:lnTo>
                  <a:lnTo>
                    <a:pt x="1078" y="682"/>
                  </a:lnTo>
                  <a:lnTo>
                    <a:pt x="1437" y="503"/>
                  </a:lnTo>
                  <a:lnTo>
                    <a:pt x="1868" y="395"/>
                  </a:lnTo>
                  <a:lnTo>
                    <a:pt x="1939" y="359"/>
                  </a:lnTo>
                  <a:lnTo>
                    <a:pt x="1975" y="323"/>
                  </a:lnTo>
                  <a:lnTo>
                    <a:pt x="2011" y="215"/>
                  </a:lnTo>
                  <a:lnTo>
                    <a:pt x="2011" y="144"/>
                  </a:lnTo>
                  <a:lnTo>
                    <a:pt x="1975" y="72"/>
                  </a:lnTo>
                  <a:lnTo>
                    <a:pt x="19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8"/>
            <p:cNvSpPr/>
            <p:nvPr/>
          </p:nvSpPr>
          <p:spPr>
            <a:xfrm>
              <a:off x="7280500" y="1832200"/>
              <a:ext cx="859657" cy="522458"/>
            </a:xfrm>
            <a:custGeom>
              <a:avLst/>
              <a:gdLst/>
              <a:ahLst/>
              <a:cxnLst/>
              <a:rect l="l" t="t" r="r" b="b"/>
              <a:pathLst>
                <a:path w="11168" h="5351" extrusionOk="0">
                  <a:moveTo>
                    <a:pt x="11167" y="1"/>
                  </a:moveTo>
                  <a:lnTo>
                    <a:pt x="0" y="1724"/>
                  </a:lnTo>
                  <a:lnTo>
                    <a:pt x="1616" y="5351"/>
                  </a:lnTo>
                  <a:lnTo>
                    <a:pt x="9911" y="4633"/>
                  </a:lnTo>
                  <a:lnTo>
                    <a:pt x="11167" y="1"/>
                  </a:lnTo>
                  <a:close/>
                </a:path>
              </a:pathLst>
            </a:custGeom>
            <a:solidFill>
              <a:srgbClr val="F64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8"/>
            <p:cNvSpPr/>
            <p:nvPr/>
          </p:nvSpPr>
          <p:spPr>
            <a:xfrm>
              <a:off x="6735988" y="2188759"/>
              <a:ext cx="1923759" cy="3057084"/>
            </a:xfrm>
            <a:custGeom>
              <a:avLst/>
              <a:gdLst/>
              <a:ahLst/>
              <a:cxnLst/>
              <a:rect l="l" t="t" r="r" b="b"/>
              <a:pathLst>
                <a:path w="24992" h="39714" extrusionOk="0">
                  <a:moveTo>
                    <a:pt x="16985" y="1"/>
                  </a:moveTo>
                  <a:lnTo>
                    <a:pt x="8690" y="719"/>
                  </a:lnTo>
                  <a:lnTo>
                    <a:pt x="8618" y="755"/>
                  </a:lnTo>
                  <a:lnTo>
                    <a:pt x="8367" y="970"/>
                  </a:lnTo>
                  <a:lnTo>
                    <a:pt x="7972" y="1329"/>
                  </a:lnTo>
                  <a:lnTo>
                    <a:pt x="7434" y="1904"/>
                  </a:lnTo>
                  <a:lnTo>
                    <a:pt x="7146" y="2299"/>
                  </a:lnTo>
                  <a:lnTo>
                    <a:pt x="6823" y="2730"/>
                  </a:lnTo>
                  <a:lnTo>
                    <a:pt x="6500" y="3268"/>
                  </a:lnTo>
                  <a:lnTo>
                    <a:pt x="6141" y="3879"/>
                  </a:lnTo>
                  <a:lnTo>
                    <a:pt x="5782" y="4561"/>
                  </a:lnTo>
                  <a:lnTo>
                    <a:pt x="5387" y="5315"/>
                  </a:lnTo>
                  <a:lnTo>
                    <a:pt x="5028" y="6213"/>
                  </a:lnTo>
                  <a:lnTo>
                    <a:pt x="4633" y="7146"/>
                  </a:lnTo>
                  <a:lnTo>
                    <a:pt x="4238" y="8223"/>
                  </a:lnTo>
                  <a:lnTo>
                    <a:pt x="3843" y="9408"/>
                  </a:lnTo>
                  <a:lnTo>
                    <a:pt x="3448" y="10665"/>
                  </a:lnTo>
                  <a:lnTo>
                    <a:pt x="3089" y="12065"/>
                  </a:lnTo>
                  <a:lnTo>
                    <a:pt x="2694" y="13609"/>
                  </a:lnTo>
                  <a:lnTo>
                    <a:pt x="2335" y="15225"/>
                  </a:lnTo>
                  <a:lnTo>
                    <a:pt x="2012" y="17021"/>
                  </a:lnTo>
                  <a:lnTo>
                    <a:pt x="1653" y="18924"/>
                  </a:lnTo>
                  <a:lnTo>
                    <a:pt x="1365" y="20970"/>
                  </a:lnTo>
                  <a:lnTo>
                    <a:pt x="1078" y="23196"/>
                  </a:lnTo>
                  <a:lnTo>
                    <a:pt x="827" y="25530"/>
                  </a:lnTo>
                  <a:lnTo>
                    <a:pt x="575" y="28044"/>
                  </a:lnTo>
                  <a:lnTo>
                    <a:pt x="396" y="30701"/>
                  </a:lnTo>
                  <a:lnTo>
                    <a:pt x="216" y="33538"/>
                  </a:lnTo>
                  <a:lnTo>
                    <a:pt x="73" y="36554"/>
                  </a:lnTo>
                  <a:lnTo>
                    <a:pt x="1" y="39713"/>
                  </a:lnTo>
                  <a:lnTo>
                    <a:pt x="24884" y="39713"/>
                  </a:lnTo>
                  <a:lnTo>
                    <a:pt x="24956" y="38349"/>
                  </a:lnTo>
                  <a:lnTo>
                    <a:pt x="24992" y="36733"/>
                  </a:lnTo>
                  <a:lnTo>
                    <a:pt x="24992" y="34651"/>
                  </a:lnTo>
                  <a:lnTo>
                    <a:pt x="24992" y="32137"/>
                  </a:lnTo>
                  <a:lnTo>
                    <a:pt x="24920" y="29265"/>
                  </a:lnTo>
                  <a:lnTo>
                    <a:pt x="24776" y="26177"/>
                  </a:lnTo>
                  <a:lnTo>
                    <a:pt x="24669" y="24561"/>
                  </a:lnTo>
                  <a:lnTo>
                    <a:pt x="24525" y="22873"/>
                  </a:lnTo>
                  <a:lnTo>
                    <a:pt x="24381" y="21186"/>
                  </a:lnTo>
                  <a:lnTo>
                    <a:pt x="24202" y="19498"/>
                  </a:lnTo>
                  <a:lnTo>
                    <a:pt x="23950" y="17810"/>
                  </a:lnTo>
                  <a:lnTo>
                    <a:pt x="23699" y="16123"/>
                  </a:lnTo>
                  <a:lnTo>
                    <a:pt x="23412" y="14435"/>
                  </a:lnTo>
                  <a:lnTo>
                    <a:pt x="23089" y="12784"/>
                  </a:lnTo>
                  <a:lnTo>
                    <a:pt x="22694" y="11168"/>
                  </a:lnTo>
                  <a:lnTo>
                    <a:pt x="22263" y="9624"/>
                  </a:lnTo>
                  <a:lnTo>
                    <a:pt x="21796" y="8116"/>
                  </a:lnTo>
                  <a:lnTo>
                    <a:pt x="21293" y="6644"/>
                  </a:lnTo>
                  <a:lnTo>
                    <a:pt x="20719" y="5279"/>
                  </a:lnTo>
                  <a:lnTo>
                    <a:pt x="20396" y="4633"/>
                  </a:lnTo>
                  <a:lnTo>
                    <a:pt x="20109" y="4022"/>
                  </a:lnTo>
                  <a:lnTo>
                    <a:pt x="19749" y="3412"/>
                  </a:lnTo>
                  <a:lnTo>
                    <a:pt x="19426" y="2837"/>
                  </a:lnTo>
                  <a:lnTo>
                    <a:pt x="19031" y="2299"/>
                  </a:lnTo>
                  <a:lnTo>
                    <a:pt x="18672" y="1760"/>
                  </a:lnTo>
                  <a:lnTo>
                    <a:pt x="18277" y="1294"/>
                  </a:lnTo>
                  <a:lnTo>
                    <a:pt x="17882" y="827"/>
                  </a:lnTo>
                  <a:lnTo>
                    <a:pt x="17451" y="396"/>
                  </a:lnTo>
                  <a:lnTo>
                    <a:pt x="169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8"/>
            <p:cNvSpPr/>
            <p:nvPr/>
          </p:nvSpPr>
          <p:spPr>
            <a:xfrm>
              <a:off x="11581103" y="3507230"/>
              <a:ext cx="259945" cy="809880"/>
            </a:xfrm>
            <a:custGeom>
              <a:avLst/>
              <a:gdLst/>
              <a:ahLst/>
              <a:cxnLst/>
              <a:rect l="l" t="t" r="r" b="b"/>
              <a:pathLst>
                <a:path w="3377" h="10521" extrusionOk="0">
                  <a:moveTo>
                    <a:pt x="252" y="0"/>
                  </a:moveTo>
                  <a:lnTo>
                    <a:pt x="144" y="36"/>
                  </a:lnTo>
                  <a:lnTo>
                    <a:pt x="73" y="72"/>
                  </a:lnTo>
                  <a:lnTo>
                    <a:pt x="37" y="108"/>
                  </a:lnTo>
                  <a:lnTo>
                    <a:pt x="1" y="216"/>
                  </a:lnTo>
                  <a:lnTo>
                    <a:pt x="1" y="288"/>
                  </a:lnTo>
                  <a:lnTo>
                    <a:pt x="37" y="359"/>
                  </a:lnTo>
                  <a:lnTo>
                    <a:pt x="109" y="467"/>
                  </a:lnTo>
                  <a:lnTo>
                    <a:pt x="324" y="647"/>
                  </a:lnTo>
                  <a:lnTo>
                    <a:pt x="504" y="862"/>
                  </a:lnTo>
                  <a:lnTo>
                    <a:pt x="647" y="1077"/>
                  </a:lnTo>
                  <a:lnTo>
                    <a:pt x="791" y="1329"/>
                  </a:lnTo>
                  <a:lnTo>
                    <a:pt x="1006" y="1831"/>
                  </a:lnTo>
                  <a:lnTo>
                    <a:pt x="1150" y="2370"/>
                  </a:lnTo>
                  <a:lnTo>
                    <a:pt x="1437" y="3591"/>
                  </a:lnTo>
                  <a:lnTo>
                    <a:pt x="1688" y="4812"/>
                  </a:lnTo>
                  <a:lnTo>
                    <a:pt x="2909" y="10377"/>
                  </a:lnTo>
                  <a:lnTo>
                    <a:pt x="2945" y="10449"/>
                  </a:lnTo>
                  <a:lnTo>
                    <a:pt x="3017" y="10521"/>
                  </a:lnTo>
                  <a:lnTo>
                    <a:pt x="3197" y="10521"/>
                  </a:lnTo>
                  <a:lnTo>
                    <a:pt x="3268" y="10485"/>
                  </a:lnTo>
                  <a:lnTo>
                    <a:pt x="3340" y="10413"/>
                  </a:lnTo>
                  <a:lnTo>
                    <a:pt x="3376" y="10341"/>
                  </a:lnTo>
                  <a:lnTo>
                    <a:pt x="3376" y="10234"/>
                  </a:lnTo>
                  <a:lnTo>
                    <a:pt x="2766" y="7182"/>
                  </a:lnTo>
                  <a:lnTo>
                    <a:pt x="2191" y="4129"/>
                  </a:lnTo>
                  <a:lnTo>
                    <a:pt x="1940" y="3016"/>
                  </a:lnTo>
                  <a:lnTo>
                    <a:pt x="1832" y="2442"/>
                  </a:lnTo>
                  <a:lnTo>
                    <a:pt x="1653" y="1867"/>
                  </a:lnTo>
                  <a:lnTo>
                    <a:pt x="1437" y="1329"/>
                  </a:lnTo>
                  <a:lnTo>
                    <a:pt x="1329" y="1077"/>
                  </a:lnTo>
                  <a:lnTo>
                    <a:pt x="1186" y="826"/>
                  </a:lnTo>
                  <a:lnTo>
                    <a:pt x="1006" y="611"/>
                  </a:lnTo>
                  <a:lnTo>
                    <a:pt x="791" y="395"/>
                  </a:lnTo>
                  <a:lnTo>
                    <a:pt x="575" y="216"/>
                  </a:lnTo>
                  <a:lnTo>
                    <a:pt x="360" y="3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8"/>
            <p:cNvSpPr/>
            <p:nvPr/>
          </p:nvSpPr>
          <p:spPr>
            <a:xfrm>
              <a:off x="11387665" y="3515466"/>
              <a:ext cx="237776" cy="677325"/>
            </a:xfrm>
            <a:custGeom>
              <a:avLst/>
              <a:gdLst/>
              <a:ahLst/>
              <a:cxnLst/>
              <a:rect l="l" t="t" r="r" b="b"/>
              <a:pathLst>
                <a:path w="3089" h="8799" extrusionOk="0">
                  <a:moveTo>
                    <a:pt x="216" y="1"/>
                  </a:moveTo>
                  <a:lnTo>
                    <a:pt x="108" y="37"/>
                  </a:lnTo>
                  <a:lnTo>
                    <a:pt x="36" y="73"/>
                  </a:lnTo>
                  <a:lnTo>
                    <a:pt x="0" y="145"/>
                  </a:lnTo>
                  <a:lnTo>
                    <a:pt x="0" y="252"/>
                  </a:lnTo>
                  <a:lnTo>
                    <a:pt x="36" y="360"/>
                  </a:lnTo>
                  <a:lnTo>
                    <a:pt x="467" y="1330"/>
                  </a:lnTo>
                  <a:lnTo>
                    <a:pt x="862" y="2335"/>
                  </a:lnTo>
                  <a:lnTo>
                    <a:pt x="1257" y="3340"/>
                  </a:lnTo>
                  <a:lnTo>
                    <a:pt x="1616" y="4346"/>
                  </a:lnTo>
                  <a:lnTo>
                    <a:pt x="1903" y="5387"/>
                  </a:lnTo>
                  <a:lnTo>
                    <a:pt x="2155" y="6428"/>
                  </a:lnTo>
                  <a:lnTo>
                    <a:pt x="2370" y="7505"/>
                  </a:lnTo>
                  <a:lnTo>
                    <a:pt x="2514" y="8547"/>
                  </a:lnTo>
                  <a:lnTo>
                    <a:pt x="2550" y="8654"/>
                  </a:lnTo>
                  <a:lnTo>
                    <a:pt x="2622" y="8762"/>
                  </a:lnTo>
                  <a:lnTo>
                    <a:pt x="2729" y="8798"/>
                  </a:lnTo>
                  <a:lnTo>
                    <a:pt x="2945" y="8798"/>
                  </a:lnTo>
                  <a:lnTo>
                    <a:pt x="3017" y="8762"/>
                  </a:lnTo>
                  <a:lnTo>
                    <a:pt x="3052" y="8654"/>
                  </a:lnTo>
                  <a:lnTo>
                    <a:pt x="3088" y="8547"/>
                  </a:lnTo>
                  <a:lnTo>
                    <a:pt x="2909" y="7434"/>
                  </a:lnTo>
                  <a:lnTo>
                    <a:pt x="2729" y="6356"/>
                  </a:lnTo>
                  <a:lnTo>
                    <a:pt x="2478" y="5279"/>
                  </a:lnTo>
                  <a:lnTo>
                    <a:pt x="2191" y="4202"/>
                  </a:lnTo>
                  <a:lnTo>
                    <a:pt x="1868" y="3125"/>
                  </a:lnTo>
                  <a:lnTo>
                    <a:pt x="1437" y="2084"/>
                  </a:lnTo>
                  <a:lnTo>
                    <a:pt x="970" y="1078"/>
                  </a:lnTo>
                  <a:lnTo>
                    <a:pt x="467" y="109"/>
                  </a:lnTo>
                  <a:lnTo>
                    <a:pt x="395" y="37"/>
                  </a:lnTo>
                  <a:lnTo>
                    <a:pt x="2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8"/>
            <p:cNvSpPr/>
            <p:nvPr/>
          </p:nvSpPr>
          <p:spPr>
            <a:xfrm>
              <a:off x="6307623" y="2202615"/>
              <a:ext cx="1235526" cy="2153215"/>
            </a:xfrm>
            <a:custGeom>
              <a:avLst/>
              <a:gdLst/>
              <a:ahLst/>
              <a:cxnLst/>
              <a:rect l="l" t="t" r="r" b="b"/>
              <a:pathLst>
                <a:path w="16051" h="27972" extrusionOk="0">
                  <a:moveTo>
                    <a:pt x="14255" y="0"/>
                  </a:moveTo>
                  <a:lnTo>
                    <a:pt x="13824" y="36"/>
                  </a:lnTo>
                  <a:lnTo>
                    <a:pt x="13394" y="72"/>
                  </a:lnTo>
                  <a:lnTo>
                    <a:pt x="12963" y="108"/>
                  </a:lnTo>
                  <a:lnTo>
                    <a:pt x="12532" y="216"/>
                  </a:lnTo>
                  <a:lnTo>
                    <a:pt x="12101" y="324"/>
                  </a:lnTo>
                  <a:lnTo>
                    <a:pt x="11634" y="467"/>
                  </a:lnTo>
                  <a:lnTo>
                    <a:pt x="11167" y="647"/>
                  </a:lnTo>
                  <a:lnTo>
                    <a:pt x="10234" y="1042"/>
                  </a:lnTo>
                  <a:lnTo>
                    <a:pt x="9300" y="1544"/>
                  </a:lnTo>
                  <a:lnTo>
                    <a:pt x="8331" y="2119"/>
                  </a:lnTo>
                  <a:lnTo>
                    <a:pt x="7361" y="2765"/>
                  </a:lnTo>
                  <a:lnTo>
                    <a:pt x="6392" y="3447"/>
                  </a:lnTo>
                  <a:lnTo>
                    <a:pt x="5422" y="4201"/>
                  </a:lnTo>
                  <a:lnTo>
                    <a:pt x="4453" y="4991"/>
                  </a:lnTo>
                  <a:lnTo>
                    <a:pt x="3519" y="5781"/>
                  </a:lnTo>
                  <a:lnTo>
                    <a:pt x="2586" y="6607"/>
                  </a:lnTo>
                  <a:lnTo>
                    <a:pt x="1688" y="7469"/>
                  </a:lnTo>
                  <a:lnTo>
                    <a:pt x="0" y="9157"/>
                  </a:lnTo>
                  <a:lnTo>
                    <a:pt x="6823" y="26643"/>
                  </a:lnTo>
                  <a:lnTo>
                    <a:pt x="7361" y="27972"/>
                  </a:lnTo>
                  <a:lnTo>
                    <a:pt x="10808" y="21257"/>
                  </a:lnTo>
                  <a:lnTo>
                    <a:pt x="14650" y="17523"/>
                  </a:lnTo>
                  <a:lnTo>
                    <a:pt x="16051" y="13537"/>
                  </a:lnTo>
                  <a:lnTo>
                    <a:pt x="14650" y="36"/>
                  </a:lnTo>
                  <a:lnTo>
                    <a:pt x="142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8"/>
            <p:cNvSpPr/>
            <p:nvPr/>
          </p:nvSpPr>
          <p:spPr>
            <a:xfrm>
              <a:off x="6307623" y="2907421"/>
              <a:ext cx="525200" cy="1448409"/>
            </a:xfrm>
            <a:custGeom>
              <a:avLst/>
              <a:gdLst/>
              <a:ahLst/>
              <a:cxnLst/>
              <a:rect l="l" t="t" r="r" b="b"/>
              <a:pathLst>
                <a:path w="6823" h="18816" extrusionOk="0">
                  <a:moveTo>
                    <a:pt x="0" y="1"/>
                  </a:moveTo>
                  <a:lnTo>
                    <a:pt x="5566" y="18816"/>
                  </a:lnTo>
                  <a:lnTo>
                    <a:pt x="6823" y="174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4B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8"/>
            <p:cNvSpPr/>
            <p:nvPr/>
          </p:nvSpPr>
          <p:spPr>
            <a:xfrm>
              <a:off x="3513353" y="2434779"/>
              <a:ext cx="3919259" cy="2661805"/>
            </a:xfrm>
            <a:custGeom>
              <a:avLst/>
              <a:gdLst/>
              <a:ahLst/>
              <a:cxnLst/>
              <a:rect l="l" t="t" r="r" b="b"/>
              <a:pathLst>
                <a:path w="50916" h="34579" extrusionOk="0">
                  <a:moveTo>
                    <a:pt x="45350" y="1"/>
                  </a:moveTo>
                  <a:lnTo>
                    <a:pt x="44847" y="36"/>
                  </a:lnTo>
                  <a:lnTo>
                    <a:pt x="44380" y="144"/>
                  </a:lnTo>
                  <a:lnTo>
                    <a:pt x="43878" y="288"/>
                  </a:lnTo>
                  <a:lnTo>
                    <a:pt x="43375" y="467"/>
                  </a:lnTo>
                  <a:lnTo>
                    <a:pt x="42908" y="683"/>
                  </a:lnTo>
                  <a:lnTo>
                    <a:pt x="42406" y="970"/>
                  </a:lnTo>
                  <a:lnTo>
                    <a:pt x="41903" y="1293"/>
                  </a:lnTo>
                  <a:lnTo>
                    <a:pt x="41400" y="1652"/>
                  </a:lnTo>
                  <a:lnTo>
                    <a:pt x="40897" y="2047"/>
                  </a:lnTo>
                  <a:lnTo>
                    <a:pt x="40395" y="2514"/>
                  </a:lnTo>
                  <a:lnTo>
                    <a:pt x="39856" y="3017"/>
                  </a:lnTo>
                  <a:lnTo>
                    <a:pt x="39318" y="3555"/>
                  </a:lnTo>
                  <a:lnTo>
                    <a:pt x="38204" y="4812"/>
                  </a:lnTo>
                  <a:lnTo>
                    <a:pt x="37055" y="6248"/>
                  </a:lnTo>
                  <a:lnTo>
                    <a:pt x="35799" y="7900"/>
                  </a:lnTo>
                  <a:lnTo>
                    <a:pt x="34434" y="9731"/>
                  </a:lnTo>
                  <a:lnTo>
                    <a:pt x="32962" y="11742"/>
                  </a:lnTo>
                  <a:lnTo>
                    <a:pt x="30880" y="14758"/>
                  </a:lnTo>
                  <a:lnTo>
                    <a:pt x="29264" y="17092"/>
                  </a:lnTo>
                  <a:lnTo>
                    <a:pt x="27397" y="14686"/>
                  </a:lnTo>
                  <a:lnTo>
                    <a:pt x="25530" y="12316"/>
                  </a:lnTo>
                  <a:lnTo>
                    <a:pt x="23411" y="9731"/>
                  </a:lnTo>
                  <a:lnTo>
                    <a:pt x="22262" y="8403"/>
                  </a:lnTo>
                  <a:lnTo>
                    <a:pt x="21185" y="7182"/>
                  </a:lnTo>
                  <a:lnTo>
                    <a:pt x="20215" y="6141"/>
                  </a:lnTo>
                  <a:lnTo>
                    <a:pt x="19461" y="5387"/>
                  </a:lnTo>
                  <a:lnTo>
                    <a:pt x="19174" y="5171"/>
                  </a:lnTo>
                  <a:lnTo>
                    <a:pt x="18887" y="4956"/>
                  </a:lnTo>
                  <a:lnTo>
                    <a:pt x="18241" y="4561"/>
                  </a:lnTo>
                  <a:lnTo>
                    <a:pt x="17486" y="4202"/>
                  </a:lnTo>
                  <a:lnTo>
                    <a:pt x="16625" y="3878"/>
                  </a:lnTo>
                  <a:lnTo>
                    <a:pt x="15763" y="3555"/>
                  </a:lnTo>
                  <a:lnTo>
                    <a:pt x="14829" y="3304"/>
                  </a:lnTo>
                  <a:lnTo>
                    <a:pt x="13896" y="3053"/>
                  </a:lnTo>
                  <a:lnTo>
                    <a:pt x="12962" y="2873"/>
                  </a:lnTo>
                  <a:lnTo>
                    <a:pt x="12065" y="2729"/>
                  </a:lnTo>
                  <a:lnTo>
                    <a:pt x="11203" y="2622"/>
                  </a:lnTo>
                  <a:lnTo>
                    <a:pt x="10413" y="2550"/>
                  </a:lnTo>
                  <a:lnTo>
                    <a:pt x="9731" y="2550"/>
                  </a:lnTo>
                  <a:lnTo>
                    <a:pt x="9120" y="2586"/>
                  </a:lnTo>
                  <a:lnTo>
                    <a:pt x="8869" y="2658"/>
                  </a:lnTo>
                  <a:lnTo>
                    <a:pt x="8653" y="2694"/>
                  </a:lnTo>
                  <a:lnTo>
                    <a:pt x="8474" y="2765"/>
                  </a:lnTo>
                  <a:lnTo>
                    <a:pt x="8330" y="2873"/>
                  </a:lnTo>
                  <a:lnTo>
                    <a:pt x="8259" y="2981"/>
                  </a:lnTo>
                  <a:lnTo>
                    <a:pt x="8187" y="3089"/>
                  </a:lnTo>
                  <a:lnTo>
                    <a:pt x="8187" y="3232"/>
                  </a:lnTo>
                  <a:lnTo>
                    <a:pt x="8187" y="3376"/>
                  </a:lnTo>
                  <a:lnTo>
                    <a:pt x="8259" y="3519"/>
                  </a:lnTo>
                  <a:lnTo>
                    <a:pt x="8294" y="3663"/>
                  </a:lnTo>
                  <a:lnTo>
                    <a:pt x="8510" y="3950"/>
                  </a:lnTo>
                  <a:lnTo>
                    <a:pt x="8797" y="4238"/>
                  </a:lnTo>
                  <a:lnTo>
                    <a:pt x="9120" y="4561"/>
                  </a:lnTo>
                  <a:lnTo>
                    <a:pt x="9515" y="4848"/>
                  </a:lnTo>
                  <a:lnTo>
                    <a:pt x="10377" y="5422"/>
                  </a:lnTo>
                  <a:lnTo>
                    <a:pt x="11239" y="5961"/>
                  </a:lnTo>
                  <a:lnTo>
                    <a:pt x="11993" y="6356"/>
                  </a:lnTo>
                  <a:lnTo>
                    <a:pt x="12747" y="6751"/>
                  </a:lnTo>
                  <a:lnTo>
                    <a:pt x="10736" y="6751"/>
                  </a:lnTo>
                  <a:lnTo>
                    <a:pt x="8653" y="6823"/>
                  </a:lnTo>
                  <a:lnTo>
                    <a:pt x="6248" y="6931"/>
                  </a:lnTo>
                  <a:lnTo>
                    <a:pt x="5063" y="7038"/>
                  </a:lnTo>
                  <a:lnTo>
                    <a:pt x="3914" y="7146"/>
                  </a:lnTo>
                  <a:lnTo>
                    <a:pt x="2801" y="7290"/>
                  </a:lnTo>
                  <a:lnTo>
                    <a:pt x="1867" y="7469"/>
                  </a:lnTo>
                  <a:lnTo>
                    <a:pt x="1041" y="7685"/>
                  </a:lnTo>
                  <a:lnTo>
                    <a:pt x="718" y="7792"/>
                  </a:lnTo>
                  <a:lnTo>
                    <a:pt x="467" y="7936"/>
                  </a:lnTo>
                  <a:lnTo>
                    <a:pt x="251" y="8080"/>
                  </a:lnTo>
                  <a:lnTo>
                    <a:pt x="72" y="8223"/>
                  </a:lnTo>
                  <a:lnTo>
                    <a:pt x="0" y="8367"/>
                  </a:lnTo>
                  <a:lnTo>
                    <a:pt x="0" y="8546"/>
                  </a:lnTo>
                  <a:lnTo>
                    <a:pt x="36" y="8726"/>
                  </a:lnTo>
                  <a:lnTo>
                    <a:pt x="180" y="8905"/>
                  </a:lnTo>
                  <a:lnTo>
                    <a:pt x="359" y="9085"/>
                  </a:lnTo>
                  <a:lnTo>
                    <a:pt x="575" y="9264"/>
                  </a:lnTo>
                  <a:lnTo>
                    <a:pt x="862" y="9444"/>
                  </a:lnTo>
                  <a:lnTo>
                    <a:pt x="1185" y="9659"/>
                  </a:lnTo>
                  <a:lnTo>
                    <a:pt x="1975" y="10018"/>
                  </a:lnTo>
                  <a:lnTo>
                    <a:pt x="2873" y="10413"/>
                  </a:lnTo>
                  <a:lnTo>
                    <a:pt x="3878" y="10808"/>
                  </a:lnTo>
                  <a:lnTo>
                    <a:pt x="4955" y="11167"/>
                  </a:lnTo>
                  <a:lnTo>
                    <a:pt x="6032" y="11527"/>
                  </a:lnTo>
                  <a:lnTo>
                    <a:pt x="8187" y="12173"/>
                  </a:lnTo>
                  <a:lnTo>
                    <a:pt x="10054" y="12676"/>
                  </a:lnTo>
                  <a:lnTo>
                    <a:pt x="11849" y="13106"/>
                  </a:lnTo>
                  <a:lnTo>
                    <a:pt x="12388" y="14507"/>
                  </a:lnTo>
                  <a:lnTo>
                    <a:pt x="13034" y="16015"/>
                  </a:lnTo>
                  <a:lnTo>
                    <a:pt x="13932" y="17954"/>
                  </a:lnTo>
                  <a:lnTo>
                    <a:pt x="14506" y="19211"/>
                  </a:lnTo>
                  <a:lnTo>
                    <a:pt x="15153" y="20503"/>
                  </a:lnTo>
                  <a:lnTo>
                    <a:pt x="15871" y="21868"/>
                  </a:lnTo>
                  <a:lnTo>
                    <a:pt x="16625" y="23268"/>
                  </a:lnTo>
                  <a:lnTo>
                    <a:pt x="17451" y="24632"/>
                  </a:lnTo>
                  <a:lnTo>
                    <a:pt x="18276" y="26033"/>
                  </a:lnTo>
                  <a:lnTo>
                    <a:pt x="19174" y="27397"/>
                  </a:lnTo>
                  <a:lnTo>
                    <a:pt x="20108" y="28690"/>
                  </a:lnTo>
                  <a:lnTo>
                    <a:pt x="21077" y="29911"/>
                  </a:lnTo>
                  <a:lnTo>
                    <a:pt x="21580" y="30485"/>
                  </a:lnTo>
                  <a:lnTo>
                    <a:pt x="22082" y="31024"/>
                  </a:lnTo>
                  <a:lnTo>
                    <a:pt x="22585" y="31562"/>
                  </a:lnTo>
                  <a:lnTo>
                    <a:pt x="23088" y="32029"/>
                  </a:lnTo>
                  <a:lnTo>
                    <a:pt x="23591" y="32496"/>
                  </a:lnTo>
                  <a:lnTo>
                    <a:pt x="24129" y="32891"/>
                  </a:lnTo>
                  <a:lnTo>
                    <a:pt x="24632" y="33286"/>
                  </a:lnTo>
                  <a:lnTo>
                    <a:pt x="25170" y="33609"/>
                  </a:lnTo>
                  <a:lnTo>
                    <a:pt x="25709" y="33896"/>
                  </a:lnTo>
                  <a:lnTo>
                    <a:pt x="26248" y="34148"/>
                  </a:lnTo>
                  <a:lnTo>
                    <a:pt x="26786" y="34327"/>
                  </a:lnTo>
                  <a:lnTo>
                    <a:pt x="27325" y="34471"/>
                  </a:lnTo>
                  <a:lnTo>
                    <a:pt x="27863" y="34543"/>
                  </a:lnTo>
                  <a:lnTo>
                    <a:pt x="28402" y="34578"/>
                  </a:lnTo>
                  <a:lnTo>
                    <a:pt x="28797" y="34543"/>
                  </a:lnTo>
                  <a:lnTo>
                    <a:pt x="29228" y="34471"/>
                  </a:lnTo>
                  <a:lnTo>
                    <a:pt x="29623" y="34399"/>
                  </a:lnTo>
                  <a:lnTo>
                    <a:pt x="30018" y="34291"/>
                  </a:lnTo>
                  <a:lnTo>
                    <a:pt x="30449" y="34148"/>
                  </a:lnTo>
                  <a:lnTo>
                    <a:pt x="30880" y="34004"/>
                  </a:lnTo>
                  <a:lnTo>
                    <a:pt x="31705" y="33609"/>
                  </a:lnTo>
                  <a:lnTo>
                    <a:pt x="32603" y="33106"/>
                  </a:lnTo>
                  <a:lnTo>
                    <a:pt x="33465" y="32568"/>
                  </a:lnTo>
                  <a:lnTo>
                    <a:pt x="34362" y="31921"/>
                  </a:lnTo>
                  <a:lnTo>
                    <a:pt x="35224" y="31203"/>
                  </a:lnTo>
                  <a:lnTo>
                    <a:pt x="36122" y="30413"/>
                  </a:lnTo>
                  <a:lnTo>
                    <a:pt x="37020" y="29587"/>
                  </a:lnTo>
                  <a:lnTo>
                    <a:pt x="37881" y="28726"/>
                  </a:lnTo>
                  <a:lnTo>
                    <a:pt x="38743" y="27792"/>
                  </a:lnTo>
                  <a:lnTo>
                    <a:pt x="39605" y="26859"/>
                  </a:lnTo>
                  <a:lnTo>
                    <a:pt x="40467" y="25889"/>
                  </a:lnTo>
                  <a:lnTo>
                    <a:pt x="41292" y="24920"/>
                  </a:lnTo>
                  <a:lnTo>
                    <a:pt x="42082" y="23950"/>
                  </a:lnTo>
                  <a:lnTo>
                    <a:pt x="43626" y="21975"/>
                  </a:lnTo>
                  <a:lnTo>
                    <a:pt x="45027" y="20072"/>
                  </a:lnTo>
                  <a:lnTo>
                    <a:pt x="46283" y="18313"/>
                  </a:lnTo>
                  <a:lnTo>
                    <a:pt x="47361" y="16697"/>
                  </a:lnTo>
                  <a:lnTo>
                    <a:pt x="48258" y="15369"/>
                  </a:lnTo>
                  <a:lnTo>
                    <a:pt x="48940" y="14327"/>
                  </a:lnTo>
                  <a:lnTo>
                    <a:pt x="49479" y="13430"/>
                  </a:lnTo>
                  <a:lnTo>
                    <a:pt x="50915" y="1868"/>
                  </a:lnTo>
                  <a:lnTo>
                    <a:pt x="50305" y="1509"/>
                  </a:lnTo>
                  <a:lnTo>
                    <a:pt x="49695" y="1150"/>
                  </a:lnTo>
                  <a:lnTo>
                    <a:pt x="49084" y="862"/>
                  </a:lnTo>
                  <a:lnTo>
                    <a:pt x="48510" y="611"/>
                  </a:lnTo>
                  <a:lnTo>
                    <a:pt x="47971" y="396"/>
                  </a:lnTo>
                  <a:lnTo>
                    <a:pt x="47432" y="252"/>
                  </a:lnTo>
                  <a:lnTo>
                    <a:pt x="46894" y="108"/>
                  </a:lnTo>
                  <a:lnTo>
                    <a:pt x="46355" y="36"/>
                  </a:lnTo>
                  <a:lnTo>
                    <a:pt x="4585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8"/>
            <p:cNvSpPr/>
            <p:nvPr/>
          </p:nvSpPr>
          <p:spPr>
            <a:xfrm rot="260959">
              <a:off x="3515299" y="3105902"/>
              <a:ext cx="942549" cy="86854"/>
            </a:xfrm>
            <a:custGeom>
              <a:avLst/>
              <a:gdLst/>
              <a:ahLst/>
              <a:cxnLst/>
              <a:rect l="l" t="t" r="r" b="b"/>
              <a:pathLst>
                <a:path w="12245" h="2479" extrusionOk="0">
                  <a:moveTo>
                    <a:pt x="180" y="1"/>
                  </a:moveTo>
                  <a:lnTo>
                    <a:pt x="72" y="37"/>
                  </a:lnTo>
                  <a:lnTo>
                    <a:pt x="36" y="72"/>
                  </a:lnTo>
                  <a:lnTo>
                    <a:pt x="1" y="144"/>
                  </a:lnTo>
                  <a:lnTo>
                    <a:pt x="1" y="216"/>
                  </a:lnTo>
                  <a:lnTo>
                    <a:pt x="1" y="324"/>
                  </a:lnTo>
                  <a:lnTo>
                    <a:pt x="72" y="360"/>
                  </a:lnTo>
                  <a:lnTo>
                    <a:pt x="144" y="431"/>
                  </a:lnTo>
                  <a:lnTo>
                    <a:pt x="1580" y="826"/>
                  </a:lnTo>
                  <a:lnTo>
                    <a:pt x="3053" y="1221"/>
                  </a:lnTo>
                  <a:lnTo>
                    <a:pt x="4525" y="1509"/>
                  </a:lnTo>
                  <a:lnTo>
                    <a:pt x="5997" y="1796"/>
                  </a:lnTo>
                  <a:lnTo>
                    <a:pt x="7469" y="2011"/>
                  </a:lnTo>
                  <a:lnTo>
                    <a:pt x="8977" y="2191"/>
                  </a:lnTo>
                  <a:lnTo>
                    <a:pt x="10485" y="2335"/>
                  </a:lnTo>
                  <a:lnTo>
                    <a:pt x="11957" y="2478"/>
                  </a:lnTo>
                  <a:lnTo>
                    <a:pt x="12101" y="2442"/>
                  </a:lnTo>
                  <a:lnTo>
                    <a:pt x="12173" y="2370"/>
                  </a:lnTo>
                  <a:lnTo>
                    <a:pt x="12245" y="2299"/>
                  </a:lnTo>
                  <a:lnTo>
                    <a:pt x="12245" y="2191"/>
                  </a:lnTo>
                  <a:lnTo>
                    <a:pt x="12245" y="2083"/>
                  </a:lnTo>
                  <a:lnTo>
                    <a:pt x="12173" y="1975"/>
                  </a:lnTo>
                  <a:lnTo>
                    <a:pt x="12101" y="1904"/>
                  </a:lnTo>
                  <a:lnTo>
                    <a:pt x="11957" y="1868"/>
                  </a:lnTo>
                  <a:lnTo>
                    <a:pt x="10485" y="1724"/>
                  </a:lnTo>
                  <a:lnTo>
                    <a:pt x="9013" y="1509"/>
                  </a:lnTo>
                  <a:lnTo>
                    <a:pt x="7541" y="1293"/>
                  </a:lnTo>
                  <a:lnTo>
                    <a:pt x="6105" y="1078"/>
                  </a:lnTo>
                  <a:lnTo>
                    <a:pt x="3160" y="5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8"/>
            <p:cNvSpPr/>
            <p:nvPr/>
          </p:nvSpPr>
          <p:spPr>
            <a:xfrm>
              <a:off x="4585692" y="2354646"/>
              <a:ext cx="2913273" cy="2741939"/>
            </a:xfrm>
            <a:custGeom>
              <a:avLst/>
              <a:gdLst/>
              <a:ahLst/>
              <a:cxnLst/>
              <a:rect l="l" t="t" r="r" b="b"/>
              <a:pathLst>
                <a:path w="37847" h="35620" extrusionOk="0">
                  <a:moveTo>
                    <a:pt x="33358" y="0"/>
                  </a:moveTo>
                  <a:lnTo>
                    <a:pt x="32604" y="72"/>
                  </a:lnTo>
                  <a:lnTo>
                    <a:pt x="31850" y="216"/>
                  </a:lnTo>
                  <a:lnTo>
                    <a:pt x="31060" y="467"/>
                  </a:lnTo>
                  <a:lnTo>
                    <a:pt x="30306" y="754"/>
                  </a:lnTo>
                  <a:lnTo>
                    <a:pt x="29516" y="1113"/>
                  </a:lnTo>
                  <a:lnTo>
                    <a:pt x="28762" y="1544"/>
                  </a:lnTo>
                  <a:lnTo>
                    <a:pt x="28008" y="2011"/>
                  </a:lnTo>
                  <a:lnTo>
                    <a:pt x="27254" y="2514"/>
                  </a:lnTo>
                  <a:lnTo>
                    <a:pt x="26500" y="3088"/>
                  </a:lnTo>
                  <a:lnTo>
                    <a:pt x="25746" y="3699"/>
                  </a:lnTo>
                  <a:lnTo>
                    <a:pt x="25028" y="4309"/>
                  </a:lnTo>
                  <a:lnTo>
                    <a:pt x="24345" y="4991"/>
                  </a:lnTo>
                  <a:lnTo>
                    <a:pt x="23627" y="5673"/>
                  </a:lnTo>
                  <a:lnTo>
                    <a:pt x="22945" y="6392"/>
                  </a:lnTo>
                  <a:lnTo>
                    <a:pt x="21652" y="7828"/>
                  </a:lnTo>
                  <a:lnTo>
                    <a:pt x="20467" y="9264"/>
                  </a:lnTo>
                  <a:lnTo>
                    <a:pt x="19354" y="10700"/>
                  </a:lnTo>
                  <a:lnTo>
                    <a:pt x="18349" y="12029"/>
                  </a:lnTo>
                  <a:lnTo>
                    <a:pt x="17487" y="13250"/>
                  </a:lnTo>
                  <a:lnTo>
                    <a:pt x="16159" y="15189"/>
                  </a:lnTo>
                  <a:lnTo>
                    <a:pt x="15512" y="16194"/>
                  </a:lnTo>
                  <a:lnTo>
                    <a:pt x="14974" y="15835"/>
                  </a:lnTo>
                  <a:lnTo>
                    <a:pt x="14363" y="15404"/>
                  </a:lnTo>
                  <a:lnTo>
                    <a:pt x="13573" y="14758"/>
                  </a:lnTo>
                  <a:lnTo>
                    <a:pt x="12640" y="14004"/>
                  </a:lnTo>
                  <a:lnTo>
                    <a:pt x="11634" y="13070"/>
                  </a:lnTo>
                  <a:lnTo>
                    <a:pt x="10557" y="11993"/>
                  </a:lnTo>
                  <a:lnTo>
                    <a:pt x="10019" y="11419"/>
                  </a:lnTo>
                  <a:lnTo>
                    <a:pt x="9480" y="10772"/>
                  </a:lnTo>
                  <a:lnTo>
                    <a:pt x="1" y="18995"/>
                  </a:lnTo>
                  <a:lnTo>
                    <a:pt x="575" y="20252"/>
                  </a:lnTo>
                  <a:lnTo>
                    <a:pt x="1222" y="21544"/>
                  </a:lnTo>
                  <a:lnTo>
                    <a:pt x="1940" y="22909"/>
                  </a:lnTo>
                  <a:lnTo>
                    <a:pt x="2694" y="24309"/>
                  </a:lnTo>
                  <a:lnTo>
                    <a:pt x="3520" y="25673"/>
                  </a:lnTo>
                  <a:lnTo>
                    <a:pt x="4345" y="27074"/>
                  </a:lnTo>
                  <a:lnTo>
                    <a:pt x="5243" y="28438"/>
                  </a:lnTo>
                  <a:lnTo>
                    <a:pt x="6177" y="29731"/>
                  </a:lnTo>
                  <a:lnTo>
                    <a:pt x="7146" y="30952"/>
                  </a:lnTo>
                  <a:lnTo>
                    <a:pt x="7649" y="31526"/>
                  </a:lnTo>
                  <a:lnTo>
                    <a:pt x="8151" y="32065"/>
                  </a:lnTo>
                  <a:lnTo>
                    <a:pt x="8654" y="32603"/>
                  </a:lnTo>
                  <a:lnTo>
                    <a:pt x="9157" y="33070"/>
                  </a:lnTo>
                  <a:lnTo>
                    <a:pt x="9660" y="33537"/>
                  </a:lnTo>
                  <a:lnTo>
                    <a:pt x="10198" y="33932"/>
                  </a:lnTo>
                  <a:lnTo>
                    <a:pt x="10701" y="34327"/>
                  </a:lnTo>
                  <a:lnTo>
                    <a:pt x="11239" y="34650"/>
                  </a:lnTo>
                  <a:lnTo>
                    <a:pt x="11778" y="34937"/>
                  </a:lnTo>
                  <a:lnTo>
                    <a:pt x="12317" y="35189"/>
                  </a:lnTo>
                  <a:lnTo>
                    <a:pt x="12855" y="35368"/>
                  </a:lnTo>
                  <a:lnTo>
                    <a:pt x="13394" y="35512"/>
                  </a:lnTo>
                  <a:lnTo>
                    <a:pt x="13932" y="35584"/>
                  </a:lnTo>
                  <a:lnTo>
                    <a:pt x="14471" y="35619"/>
                  </a:lnTo>
                  <a:lnTo>
                    <a:pt x="14866" y="35584"/>
                  </a:lnTo>
                  <a:lnTo>
                    <a:pt x="15297" y="35548"/>
                  </a:lnTo>
                  <a:lnTo>
                    <a:pt x="15692" y="35440"/>
                  </a:lnTo>
                  <a:lnTo>
                    <a:pt x="16123" y="35368"/>
                  </a:lnTo>
                  <a:lnTo>
                    <a:pt x="16984" y="35081"/>
                  </a:lnTo>
                  <a:lnTo>
                    <a:pt x="17882" y="34686"/>
                  </a:lnTo>
                  <a:lnTo>
                    <a:pt x="18816" y="34255"/>
                  </a:lnTo>
                  <a:lnTo>
                    <a:pt x="19749" y="33716"/>
                  </a:lnTo>
                  <a:lnTo>
                    <a:pt x="20683" y="33106"/>
                  </a:lnTo>
                  <a:lnTo>
                    <a:pt x="21652" y="32424"/>
                  </a:lnTo>
                  <a:lnTo>
                    <a:pt x="22622" y="31670"/>
                  </a:lnTo>
                  <a:lnTo>
                    <a:pt x="23627" y="30916"/>
                  </a:lnTo>
                  <a:lnTo>
                    <a:pt x="24597" y="30090"/>
                  </a:lnTo>
                  <a:lnTo>
                    <a:pt x="25566" y="29228"/>
                  </a:lnTo>
                  <a:lnTo>
                    <a:pt x="26500" y="28330"/>
                  </a:lnTo>
                  <a:lnTo>
                    <a:pt x="27469" y="27433"/>
                  </a:lnTo>
                  <a:lnTo>
                    <a:pt x="29300" y="25566"/>
                  </a:lnTo>
                  <a:lnTo>
                    <a:pt x="31060" y="23699"/>
                  </a:lnTo>
                  <a:lnTo>
                    <a:pt x="32676" y="21903"/>
                  </a:lnTo>
                  <a:lnTo>
                    <a:pt x="34112" y="20252"/>
                  </a:lnTo>
                  <a:lnTo>
                    <a:pt x="35369" y="18743"/>
                  </a:lnTo>
                  <a:lnTo>
                    <a:pt x="37200" y="16481"/>
                  </a:lnTo>
                  <a:lnTo>
                    <a:pt x="37846" y="15620"/>
                  </a:lnTo>
                  <a:lnTo>
                    <a:pt x="37846" y="1903"/>
                  </a:lnTo>
                  <a:lnTo>
                    <a:pt x="37307" y="1508"/>
                  </a:lnTo>
                  <a:lnTo>
                    <a:pt x="36769" y="1149"/>
                  </a:lnTo>
                  <a:lnTo>
                    <a:pt x="36230" y="790"/>
                  </a:lnTo>
                  <a:lnTo>
                    <a:pt x="35656" y="503"/>
                  </a:lnTo>
                  <a:lnTo>
                    <a:pt x="35081" y="288"/>
                  </a:lnTo>
                  <a:lnTo>
                    <a:pt x="34507" y="108"/>
                  </a:lnTo>
                  <a:lnTo>
                    <a:pt x="339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6771936" y="3418783"/>
              <a:ext cx="77514" cy="995088"/>
            </a:xfrm>
            <a:custGeom>
              <a:avLst/>
              <a:gdLst/>
              <a:ahLst/>
              <a:cxnLst/>
              <a:rect l="l" t="t" r="r" b="b"/>
              <a:pathLst>
                <a:path w="1007" h="12927" extrusionOk="0">
                  <a:moveTo>
                    <a:pt x="755" y="0"/>
                  </a:moveTo>
                  <a:lnTo>
                    <a:pt x="1" y="12927"/>
                  </a:lnTo>
                  <a:lnTo>
                    <a:pt x="252" y="12927"/>
                  </a:lnTo>
                  <a:lnTo>
                    <a:pt x="1006" y="3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8"/>
            <p:cNvSpPr/>
            <p:nvPr/>
          </p:nvSpPr>
          <p:spPr>
            <a:xfrm>
              <a:off x="6625452" y="3402155"/>
              <a:ext cx="199057" cy="351094"/>
            </a:xfrm>
            <a:custGeom>
              <a:avLst/>
              <a:gdLst/>
              <a:ahLst/>
              <a:cxnLst/>
              <a:rect l="l" t="t" r="r" b="b"/>
              <a:pathLst>
                <a:path w="2586" h="4561" extrusionOk="0">
                  <a:moveTo>
                    <a:pt x="252" y="1"/>
                  </a:moveTo>
                  <a:lnTo>
                    <a:pt x="1" y="37"/>
                  </a:lnTo>
                  <a:lnTo>
                    <a:pt x="108" y="611"/>
                  </a:lnTo>
                  <a:lnTo>
                    <a:pt x="216" y="1114"/>
                  </a:lnTo>
                  <a:lnTo>
                    <a:pt x="360" y="1617"/>
                  </a:lnTo>
                  <a:lnTo>
                    <a:pt x="539" y="2047"/>
                  </a:lnTo>
                  <a:lnTo>
                    <a:pt x="719" y="2478"/>
                  </a:lnTo>
                  <a:lnTo>
                    <a:pt x="934" y="2837"/>
                  </a:lnTo>
                  <a:lnTo>
                    <a:pt x="1150" y="3161"/>
                  </a:lnTo>
                  <a:lnTo>
                    <a:pt x="1365" y="3448"/>
                  </a:lnTo>
                  <a:lnTo>
                    <a:pt x="1760" y="3951"/>
                  </a:lnTo>
                  <a:lnTo>
                    <a:pt x="2083" y="4274"/>
                  </a:lnTo>
                  <a:lnTo>
                    <a:pt x="2335" y="4489"/>
                  </a:lnTo>
                  <a:lnTo>
                    <a:pt x="2478" y="4561"/>
                  </a:lnTo>
                  <a:lnTo>
                    <a:pt x="2586" y="4381"/>
                  </a:lnTo>
                  <a:lnTo>
                    <a:pt x="2263" y="4094"/>
                  </a:lnTo>
                  <a:lnTo>
                    <a:pt x="1940" y="3771"/>
                  </a:lnTo>
                  <a:lnTo>
                    <a:pt x="1545" y="3304"/>
                  </a:lnTo>
                  <a:lnTo>
                    <a:pt x="1365" y="3017"/>
                  </a:lnTo>
                  <a:lnTo>
                    <a:pt x="1150" y="2694"/>
                  </a:lnTo>
                  <a:lnTo>
                    <a:pt x="970" y="2335"/>
                  </a:lnTo>
                  <a:lnTo>
                    <a:pt x="755" y="1976"/>
                  </a:lnTo>
                  <a:lnTo>
                    <a:pt x="611" y="1545"/>
                  </a:lnTo>
                  <a:lnTo>
                    <a:pt x="467" y="1078"/>
                  </a:lnTo>
                  <a:lnTo>
                    <a:pt x="324" y="539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0C316C-ECAE-4967-3BDC-67FBDE7C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258" y="2265809"/>
            <a:ext cx="2638425" cy="302144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94DCD8-4A1F-B5F2-E194-3EF539DF9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0327"/>
            <a:ext cx="2642156" cy="3403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35895C-7D9B-B69D-157A-23653849B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278" y="577516"/>
            <a:ext cx="7912528" cy="816793"/>
          </a:xfrm>
        </p:spPr>
        <p:txBody>
          <a:bodyPr/>
          <a:lstStyle/>
          <a:p>
            <a:r>
              <a:rPr lang="en-IN" dirty="0"/>
              <a:t>    </a:t>
            </a:r>
            <a:r>
              <a:rPr lang="en-IN" dirty="0">
                <a:solidFill>
                  <a:schemeClr val="accent3"/>
                </a:solidFill>
              </a:rPr>
              <a:t>Web RTC  Model  Components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C1E6143-D0C2-05E4-12CF-6CDECE08A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9A4E0B7A-2DF3-0380-742B-E4AE248E954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716306" y="1276124"/>
            <a:ext cx="6192864" cy="387798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The functioning of WEBRTC can be divided into </a:t>
            </a:r>
            <a:r>
              <a:rPr kumimoji="0" lang="en-US" altLang="en-US" sz="1200" b="1" i="1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three components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>
              <a:solidFill>
                <a:srgbClr val="273239"/>
              </a:solidFill>
              <a:latin typeface="Nunito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MediaStream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: The first step is to have the data that the user want to share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 In this case, the stream that user want (audio/video), the mode of communication to establish is captured.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 Local media stream grants the browser to have access to stream devices such as the camera, web microphone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It also allows the browser to capture media. A user can make use of </a:t>
            </a:r>
            <a:r>
              <a:rPr kumimoji="0" lang="en-US" altLang="en-US" sz="1100" b="0" i="1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Arial Unicode MS"/>
              </a:rPr>
              <a:t>getUserMedia</a:t>
            </a:r>
            <a:r>
              <a:rPr kumimoji="0" lang="en-US" altLang="en-US" sz="1100" b="0" i="1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Arial Unicode MS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 function to get the access from the browser.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RTCPeerConnection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: Once the user has decided stream of communication then the next step is to connect it with the partner’s system.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It allows the </a:t>
            </a:r>
            <a:r>
              <a:rPr lang="en-US" altLang="en-US" sz="1200" dirty="0">
                <a:solidFill>
                  <a:srgbClr val="273239"/>
                </a:solidFill>
                <a:latin typeface="Nunito" pitchFamily="2" charset="0"/>
              </a:rPr>
              <a:t>It allows your browser to exchange data directly with partner browsers (peers) for voice and video calls.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association between the sender and the receiver through 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STUN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and 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TURN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servers.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RTCDataChannel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: It grants the browsers to exchange data bidirectional peer-to-peer.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1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Arial Unicode MS"/>
              </a:rPr>
              <a:t>CreateDataChannel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Arial Unicode MS"/>
              </a:rPr>
              <a:t>()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 function is called for the first time on an instantiated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PeerConnection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Nunito" pitchFamily="2" charset="0"/>
              </a:rPr>
              <a:t> object.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23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D1E54-DC5D-74BF-F0DB-EF456623B2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896" y="-460663"/>
            <a:ext cx="8585481" cy="213534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538B71-4598-0CE1-4778-2DD3495429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E8C02-EC4D-ADD5-E0CA-3D3A8FDD9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26" y="225673"/>
            <a:ext cx="7507705" cy="4486373"/>
          </a:xfrm>
          <a:prstGeom prst="rect">
            <a:avLst/>
          </a:prstGeom>
          <a:ln w="127000" cap="rnd">
            <a:noFill/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4291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74B9638-84F8-38B2-7AED-483E36294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059" y="1129552"/>
            <a:ext cx="6689912" cy="359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B9FBF8-204D-94B6-85BD-8B00855EC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3" y="-44944"/>
            <a:ext cx="7837714" cy="2156687"/>
          </a:xfrm>
        </p:spPr>
        <p:txBody>
          <a:bodyPr/>
          <a:lstStyle/>
          <a:p>
            <a:r>
              <a:rPr lang="en-IN" dirty="0">
                <a:solidFill>
                  <a:schemeClr val="accent3"/>
                </a:solidFill>
              </a:rPr>
              <a:t>THE Web RTC  Triangle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41ED46-2B93-6CCF-8996-E12BC3F640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688" y="1818841"/>
            <a:ext cx="4255742" cy="3206239"/>
          </a:xfrm>
        </p:spPr>
        <p:txBody>
          <a:bodyPr/>
          <a:lstStyle/>
          <a:p>
            <a:r>
              <a:rPr lang="en-US" sz="1600" b="0" i="0" dirty="0">
                <a:solidFill>
                  <a:srgbClr val="273239"/>
                </a:solidFill>
                <a:effectLst/>
                <a:latin typeface="Nunito" pitchFamily="2" charset="0"/>
              </a:rPr>
              <a:t>WEBRTC contains </a:t>
            </a:r>
            <a:r>
              <a:rPr lang="en-US" sz="1600" b="0" i="1" dirty="0">
                <a:solidFill>
                  <a:srgbClr val="273239"/>
                </a:solidFill>
                <a:effectLst/>
                <a:latin typeface="Nunito" pitchFamily="2" charset="0"/>
              </a:rPr>
              <a:t>three different layers</a:t>
            </a:r>
            <a:r>
              <a:rPr lang="en-US" sz="1600" b="0" i="0" dirty="0">
                <a:solidFill>
                  <a:srgbClr val="273239"/>
                </a:solidFill>
                <a:effectLst/>
                <a:latin typeface="Nunito" pitchFamily="2" charset="0"/>
              </a:rPr>
              <a:t> of API for web developers</a:t>
            </a:r>
          </a:p>
          <a:p>
            <a:endParaRPr lang="en-US" sz="1600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73239"/>
                </a:solidFill>
                <a:effectLst/>
                <a:latin typeface="Nunito" pitchFamily="2" charset="0"/>
              </a:rPr>
              <a:t>The first layer contains all the APIs web developer demands, including </a:t>
            </a:r>
            <a:r>
              <a:rPr lang="en-US" sz="1600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RTCPeerConnection</a:t>
            </a:r>
            <a:r>
              <a:rPr lang="en-US" sz="1600" b="0" i="0" dirty="0">
                <a:solidFill>
                  <a:srgbClr val="273239"/>
                </a:solidFill>
                <a:effectLst/>
                <a:latin typeface="Nunito" pitchFamily="2" charset="0"/>
              </a:rPr>
              <a:t>, </a:t>
            </a:r>
            <a:r>
              <a:rPr lang="en-US" sz="1600" b="0" i="0" dirty="0" err="1">
                <a:solidFill>
                  <a:srgbClr val="273239"/>
                </a:solidFill>
                <a:effectLst/>
                <a:latin typeface="Nunito" pitchFamily="2" charset="0"/>
              </a:rPr>
              <a:t>RTCDataChannel</a:t>
            </a:r>
            <a:r>
              <a:rPr lang="en-US" sz="1600" b="0" i="0" dirty="0">
                <a:solidFill>
                  <a:srgbClr val="273239"/>
                </a:solidFill>
                <a:effectLst/>
                <a:latin typeface="Nunito" pitchFamily="2" charset="0"/>
              </a:rPr>
              <a:t>, and media stream objects and their functions.</a:t>
            </a: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73239"/>
                </a:solidFill>
                <a:effectLst/>
                <a:latin typeface="Nunito" pitchFamily="2" charset="0"/>
              </a:rPr>
              <a:t> Second is the API for browser makers. </a:t>
            </a:r>
          </a:p>
          <a:p>
            <a:pPr marL="139700" indent="0"/>
            <a:endParaRPr lang="en-US" sz="1600" b="0" i="0" dirty="0">
              <a:solidFill>
                <a:srgbClr val="273239"/>
              </a:solidFill>
              <a:effectLst/>
              <a:latin typeface="Nunito" pitchFamily="2" charset="0"/>
            </a:endParaRPr>
          </a:p>
          <a:p>
            <a:pPr marL="4254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73239"/>
                </a:solidFill>
                <a:effectLst/>
                <a:latin typeface="Nunito" pitchFamily="2" charset="0"/>
              </a:rPr>
              <a:t>The third is the Overridable API, which browser makers can hook.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78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50"/>
          <p:cNvSpPr txBox="1">
            <a:spLocks noGrp="1"/>
          </p:cNvSpPr>
          <p:nvPr>
            <p:ph type="title"/>
          </p:nvPr>
        </p:nvSpPr>
        <p:spPr>
          <a:xfrm>
            <a:off x="25057" y="2490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Proposed Technology  Used</a:t>
            </a:r>
            <a:endParaRPr sz="3600" dirty="0"/>
          </a:p>
        </p:txBody>
      </p:sp>
      <p:sp>
        <p:nvSpPr>
          <p:cNvPr id="1160" name="Google Shape;1160;p50"/>
          <p:cNvSpPr txBox="1">
            <a:spLocks noGrp="1"/>
          </p:cNvSpPr>
          <p:nvPr>
            <p:ph type="body" idx="1"/>
          </p:nvPr>
        </p:nvSpPr>
        <p:spPr>
          <a:xfrm>
            <a:off x="265547" y="1096218"/>
            <a:ext cx="5413310" cy="19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98450" marR="36830" indent="-285750">
              <a:lnSpc>
                <a:spcPct val="96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The</a:t>
            </a:r>
            <a:r>
              <a:rPr lang="en-US" sz="1400" spc="-3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proposed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system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provides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user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friendly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interface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and</a:t>
            </a:r>
            <a:r>
              <a:rPr lang="en-US" sz="1400" spc="-20" dirty="0">
                <a:latin typeface="Times New Roman"/>
                <a:cs typeface="Times New Roman"/>
              </a:rPr>
              <a:t> also </a:t>
            </a:r>
            <a:r>
              <a:rPr lang="en-US" sz="1400" dirty="0">
                <a:latin typeface="Times New Roman"/>
                <a:cs typeface="Times New Roman"/>
              </a:rPr>
              <a:t>provides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powerful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and</a:t>
            </a:r>
            <a:r>
              <a:rPr lang="en-US" sz="1400" spc="-3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efficient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database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management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system.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</a:p>
          <a:p>
            <a:pPr marL="12700" marR="36830">
              <a:lnSpc>
                <a:spcPct val="96000"/>
              </a:lnSpc>
              <a:spcBef>
                <a:spcPts val="5"/>
              </a:spcBef>
            </a:pPr>
            <a:endParaRPr lang="en-US" sz="1400" spc="-10" dirty="0">
              <a:latin typeface="Times New Roman"/>
              <a:cs typeface="Times New Roman"/>
            </a:endParaRPr>
          </a:p>
          <a:p>
            <a:pPr marL="298450" marR="36830" indent="-285750">
              <a:lnSpc>
                <a:spcPct val="9600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spc="-25" dirty="0">
                <a:latin typeface="Times New Roman"/>
                <a:cs typeface="Times New Roman"/>
              </a:rPr>
              <a:t>The </a:t>
            </a:r>
            <a:r>
              <a:rPr lang="en-US" sz="1400" dirty="0">
                <a:latin typeface="Times New Roman"/>
                <a:cs typeface="Times New Roman"/>
              </a:rPr>
              <a:t>aim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of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proposed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system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is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to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develop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a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system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of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improved </a:t>
            </a:r>
            <a:r>
              <a:rPr lang="en-US" sz="1400" spc="-10" dirty="0">
                <a:latin typeface="Times New Roman"/>
                <a:cs typeface="Times New Roman"/>
              </a:rPr>
              <a:t>facilities. </a:t>
            </a:r>
            <a:r>
              <a:rPr lang="en-US" sz="1400" dirty="0">
                <a:latin typeface="Times New Roman"/>
                <a:cs typeface="Times New Roman"/>
              </a:rPr>
              <a:t>The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existing system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work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is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done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manually thus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hampering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spc="-25" dirty="0">
                <a:latin typeface="Times New Roman"/>
                <a:cs typeface="Times New Roman"/>
              </a:rPr>
              <a:t>its </a:t>
            </a:r>
            <a:r>
              <a:rPr lang="en-US" sz="1400" dirty="0">
                <a:latin typeface="Times New Roman"/>
                <a:cs typeface="Times New Roman"/>
              </a:rPr>
              <a:t>accuracy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and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effectiveness.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The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proposed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system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can</a:t>
            </a:r>
            <a:r>
              <a:rPr lang="en-US" sz="1400" spc="-2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overcome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spc="-25" dirty="0">
                <a:latin typeface="Times New Roman"/>
                <a:cs typeface="Times New Roman"/>
              </a:rPr>
              <a:t>the </a:t>
            </a:r>
            <a:r>
              <a:rPr lang="en-US" sz="1400" dirty="0">
                <a:latin typeface="Times New Roman"/>
                <a:cs typeface="Times New Roman"/>
              </a:rPr>
              <a:t>limitations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of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the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existing </a:t>
            </a:r>
            <a:r>
              <a:rPr lang="en-US" sz="1400" spc="-10" dirty="0">
                <a:latin typeface="Times New Roman"/>
                <a:cs typeface="Times New Roman"/>
              </a:rPr>
              <a:t>system.</a:t>
            </a:r>
          </a:p>
          <a:p>
            <a:pPr marL="12700" marR="36830" indent="0">
              <a:lnSpc>
                <a:spcPct val="96000"/>
              </a:lnSpc>
              <a:spcBef>
                <a:spcPts val="5"/>
              </a:spcBef>
              <a:buNone/>
            </a:pPr>
            <a:endParaRPr lang="en-US" dirty="0">
              <a:latin typeface="Times New Roman"/>
              <a:cs typeface="Times New Roman"/>
            </a:endParaRPr>
          </a:p>
          <a:p>
            <a:pPr marL="12700" marR="36830" indent="0">
              <a:lnSpc>
                <a:spcPct val="96000"/>
              </a:lnSpc>
              <a:spcBef>
                <a:spcPts val="5"/>
              </a:spcBef>
              <a:buNone/>
            </a:pPr>
            <a:endParaRPr lang="en-US" sz="1400" dirty="0">
              <a:latin typeface="Times New Roman"/>
              <a:cs typeface="Times New Roman"/>
            </a:endParaRPr>
          </a:p>
          <a:p>
            <a:pPr marL="298450" marR="52705" indent="-285750">
              <a:lnSpc>
                <a:spcPts val="1830"/>
              </a:lnSpc>
              <a:spcBef>
                <a:spcPts val="8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The</a:t>
            </a:r>
            <a:r>
              <a:rPr lang="en-US" sz="1400" spc="-3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system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provides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proper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security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and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reduces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the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manual</a:t>
            </a:r>
            <a:r>
              <a:rPr lang="en-US" sz="1400" spc="-1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Times New Roman"/>
                <a:cs typeface="Times New Roman"/>
              </a:rPr>
              <a:t>work. </a:t>
            </a:r>
          </a:p>
          <a:p>
            <a:pPr marL="12700" marR="52705">
              <a:lnSpc>
                <a:spcPts val="1830"/>
              </a:lnSpc>
              <a:spcBef>
                <a:spcPts val="85"/>
              </a:spcBef>
            </a:pPr>
            <a:endParaRPr lang="en-US" sz="1400" dirty="0">
              <a:latin typeface="Times New Roman"/>
              <a:cs typeface="Times New Roman"/>
            </a:endParaRPr>
          </a:p>
          <a:p>
            <a:pPr marL="298450" marR="53975" indent="-285750" algn="just">
              <a:lnSpc>
                <a:spcPts val="1850"/>
              </a:lnSpc>
              <a:spcBef>
                <a:spcPts val="5"/>
              </a:spcBef>
              <a:buFont typeface="Wingdings" panose="05000000000000000000" pitchFamily="2" charset="2"/>
              <a:buChar char="q"/>
            </a:pPr>
            <a:r>
              <a:rPr lang="en-US" sz="1400" dirty="0">
                <a:latin typeface="Times New Roman"/>
                <a:cs typeface="Times New Roman"/>
              </a:rPr>
              <a:t>The</a:t>
            </a:r>
            <a:r>
              <a:rPr lang="en-US" sz="1400" spc="9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proposed</a:t>
            </a:r>
            <a:r>
              <a:rPr lang="en-US" sz="1400" spc="1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system</a:t>
            </a:r>
            <a:r>
              <a:rPr lang="en-US" sz="1400" spc="1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will</a:t>
            </a:r>
            <a:r>
              <a:rPr lang="en-US" sz="1400" spc="1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help</a:t>
            </a:r>
            <a:r>
              <a:rPr lang="en-US" sz="1400" spc="10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the</a:t>
            </a:r>
            <a:r>
              <a:rPr lang="en-US" sz="1400" spc="114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user</a:t>
            </a:r>
            <a:r>
              <a:rPr lang="en-US" sz="1400" spc="1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to</a:t>
            </a:r>
            <a:r>
              <a:rPr lang="en-US" sz="1400" spc="1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reduce</a:t>
            </a:r>
            <a:r>
              <a:rPr lang="en-US" sz="1400" spc="1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the</a:t>
            </a:r>
            <a:r>
              <a:rPr lang="en-US" sz="1400" spc="10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workload</a:t>
            </a:r>
            <a:r>
              <a:rPr lang="en-US" sz="1400" spc="110" dirty="0">
                <a:latin typeface="Times New Roman"/>
                <a:cs typeface="Times New Roman"/>
              </a:rPr>
              <a:t> </a:t>
            </a:r>
            <a:r>
              <a:rPr lang="en-US" sz="1400" spc="-25" dirty="0">
                <a:latin typeface="Times New Roman"/>
                <a:cs typeface="Times New Roman"/>
              </a:rPr>
              <a:t>and </a:t>
            </a:r>
            <a:r>
              <a:rPr lang="en-US" sz="1400" dirty="0">
                <a:latin typeface="Times New Roman"/>
                <a:cs typeface="Times New Roman"/>
              </a:rPr>
              <a:t>mental</a:t>
            </a:r>
            <a:r>
              <a:rPr lang="en-US" sz="1400" spc="204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conflict.</a:t>
            </a:r>
            <a:r>
              <a:rPr lang="en-US" sz="1400" spc="2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Through</a:t>
            </a:r>
            <a:r>
              <a:rPr lang="en-US" sz="1400" spc="19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this</a:t>
            </a:r>
            <a:r>
              <a:rPr lang="en-US" sz="1400" spc="2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system</a:t>
            </a:r>
            <a:r>
              <a:rPr lang="en-US" sz="1400" spc="19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it</a:t>
            </a:r>
            <a:r>
              <a:rPr lang="en-US" sz="1400" spc="19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is</a:t>
            </a:r>
            <a:r>
              <a:rPr lang="en-US" sz="1400" spc="19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possible</a:t>
            </a:r>
            <a:r>
              <a:rPr lang="en-US" sz="1400" spc="2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to</a:t>
            </a:r>
            <a:r>
              <a:rPr lang="en-US" sz="1400" spc="2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print</a:t>
            </a:r>
            <a:r>
              <a:rPr lang="en-US" sz="1400" spc="200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Times New Roman"/>
                <a:cs typeface="Times New Roman"/>
              </a:rPr>
              <a:t>various </a:t>
            </a:r>
            <a:r>
              <a:rPr lang="en-US" sz="1400" dirty="0">
                <a:latin typeface="Times New Roman"/>
                <a:cs typeface="Times New Roman"/>
              </a:rPr>
              <a:t>reports</a:t>
            </a:r>
            <a:r>
              <a:rPr lang="en-US" sz="1400" spc="-1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and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bills</a:t>
            </a:r>
            <a:r>
              <a:rPr lang="en-US" sz="1400" spc="5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for</a:t>
            </a:r>
            <a:r>
              <a:rPr lang="en-US" sz="1400" spc="-2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the</a:t>
            </a:r>
            <a:r>
              <a:rPr lang="en-US" sz="1400" spc="-5" dirty="0">
                <a:latin typeface="Times New Roman"/>
                <a:cs typeface="Times New Roman"/>
              </a:rPr>
              <a:t> </a:t>
            </a:r>
            <a:r>
              <a:rPr lang="en-US" sz="1400" spc="-10" dirty="0">
                <a:latin typeface="Times New Roman"/>
                <a:cs typeface="Times New Roman"/>
              </a:rPr>
              <a:t>organization.</a:t>
            </a:r>
            <a:endParaRPr lang="en-US" sz="1400" dirty="0">
              <a:latin typeface="Times New Roman"/>
              <a:cs typeface="Times New Roman"/>
            </a:endParaRPr>
          </a:p>
          <a:p>
            <a:pPr marL="298450" marR="5080" indent="-285750" algn="just">
              <a:lnSpc>
                <a:spcPts val="1900"/>
              </a:lnSpc>
              <a:buFont typeface="Wingdings" panose="05000000000000000000" pitchFamily="2" charset="2"/>
              <a:buChar char="q"/>
            </a:pPr>
            <a:endParaRPr lang="en-US" sz="1400" dirty="0">
              <a:latin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grpSp>
        <p:nvGrpSpPr>
          <p:cNvPr id="1161" name="Google Shape;1161;p50"/>
          <p:cNvGrpSpPr/>
          <p:nvPr/>
        </p:nvGrpSpPr>
        <p:grpSpPr>
          <a:xfrm rot="-449619">
            <a:off x="5158581" y="2387295"/>
            <a:ext cx="1068474" cy="843640"/>
            <a:chOff x="2848414" y="729744"/>
            <a:chExt cx="510800" cy="403315"/>
          </a:xfrm>
        </p:grpSpPr>
        <p:sp>
          <p:nvSpPr>
            <p:cNvPr id="1162" name="Google Shape;1162;p50"/>
            <p:cNvSpPr/>
            <p:nvPr/>
          </p:nvSpPr>
          <p:spPr>
            <a:xfrm>
              <a:off x="2848414" y="729744"/>
              <a:ext cx="510800" cy="328575"/>
            </a:xfrm>
            <a:custGeom>
              <a:avLst/>
              <a:gdLst/>
              <a:ahLst/>
              <a:cxnLst/>
              <a:rect l="l" t="t" r="r" b="b"/>
              <a:pathLst>
                <a:path w="20432" h="13143" extrusionOk="0">
                  <a:moveTo>
                    <a:pt x="3699" y="1"/>
                  </a:moveTo>
                  <a:lnTo>
                    <a:pt x="3304" y="37"/>
                  </a:lnTo>
                  <a:lnTo>
                    <a:pt x="2945" y="73"/>
                  </a:lnTo>
                  <a:lnTo>
                    <a:pt x="2586" y="180"/>
                  </a:lnTo>
                  <a:lnTo>
                    <a:pt x="2262" y="288"/>
                  </a:lnTo>
                  <a:lnTo>
                    <a:pt x="1939" y="468"/>
                  </a:lnTo>
                  <a:lnTo>
                    <a:pt x="1616" y="647"/>
                  </a:lnTo>
                  <a:lnTo>
                    <a:pt x="1329" y="863"/>
                  </a:lnTo>
                  <a:lnTo>
                    <a:pt x="1078" y="1078"/>
                  </a:lnTo>
                  <a:lnTo>
                    <a:pt x="826" y="1365"/>
                  </a:lnTo>
                  <a:lnTo>
                    <a:pt x="611" y="1653"/>
                  </a:lnTo>
                  <a:lnTo>
                    <a:pt x="431" y="1940"/>
                  </a:lnTo>
                  <a:lnTo>
                    <a:pt x="288" y="2263"/>
                  </a:lnTo>
                  <a:lnTo>
                    <a:pt x="144" y="2622"/>
                  </a:lnTo>
                  <a:lnTo>
                    <a:pt x="72" y="2981"/>
                  </a:lnTo>
                  <a:lnTo>
                    <a:pt x="0" y="3340"/>
                  </a:lnTo>
                  <a:lnTo>
                    <a:pt x="0" y="3699"/>
                  </a:lnTo>
                  <a:lnTo>
                    <a:pt x="0" y="9444"/>
                  </a:lnTo>
                  <a:lnTo>
                    <a:pt x="0" y="9803"/>
                  </a:lnTo>
                  <a:lnTo>
                    <a:pt x="72" y="10162"/>
                  </a:lnTo>
                  <a:lnTo>
                    <a:pt x="144" y="10521"/>
                  </a:lnTo>
                  <a:lnTo>
                    <a:pt x="288" y="10880"/>
                  </a:lnTo>
                  <a:lnTo>
                    <a:pt x="431" y="11204"/>
                  </a:lnTo>
                  <a:lnTo>
                    <a:pt x="611" y="11491"/>
                  </a:lnTo>
                  <a:lnTo>
                    <a:pt x="826" y="11778"/>
                  </a:lnTo>
                  <a:lnTo>
                    <a:pt x="1078" y="12065"/>
                  </a:lnTo>
                  <a:lnTo>
                    <a:pt x="1329" y="12281"/>
                  </a:lnTo>
                  <a:lnTo>
                    <a:pt x="1616" y="12496"/>
                  </a:lnTo>
                  <a:lnTo>
                    <a:pt x="1939" y="12676"/>
                  </a:lnTo>
                  <a:lnTo>
                    <a:pt x="2262" y="12855"/>
                  </a:lnTo>
                  <a:lnTo>
                    <a:pt x="2586" y="12963"/>
                  </a:lnTo>
                  <a:lnTo>
                    <a:pt x="2945" y="13071"/>
                  </a:lnTo>
                  <a:lnTo>
                    <a:pt x="3304" y="13107"/>
                  </a:lnTo>
                  <a:lnTo>
                    <a:pt x="3699" y="13143"/>
                  </a:lnTo>
                  <a:lnTo>
                    <a:pt x="16733" y="13143"/>
                  </a:lnTo>
                  <a:lnTo>
                    <a:pt x="17092" y="13107"/>
                  </a:lnTo>
                  <a:lnTo>
                    <a:pt x="17487" y="13071"/>
                  </a:lnTo>
                  <a:lnTo>
                    <a:pt x="17846" y="12963"/>
                  </a:lnTo>
                  <a:lnTo>
                    <a:pt x="18169" y="12855"/>
                  </a:lnTo>
                  <a:lnTo>
                    <a:pt x="18492" y="12676"/>
                  </a:lnTo>
                  <a:lnTo>
                    <a:pt x="18815" y="12496"/>
                  </a:lnTo>
                  <a:lnTo>
                    <a:pt x="19067" y="12281"/>
                  </a:lnTo>
                  <a:lnTo>
                    <a:pt x="19354" y="12065"/>
                  </a:lnTo>
                  <a:lnTo>
                    <a:pt x="19569" y="11778"/>
                  </a:lnTo>
                  <a:lnTo>
                    <a:pt x="19785" y="11491"/>
                  </a:lnTo>
                  <a:lnTo>
                    <a:pt x="20000" y="11204"/>
                  </a:lnTo>
                  <a:lnTo>
                    <a:pt x="20144" y="10880"/>
                  </a:lnTo>
                  <a:lnTo>
                    <a:pt x="20252" y="10521"/>
                  </a:lnTo>
                  <a:lnTo>
                    <a:pt x="20359" y="10162"/>
                  </a:lnTo>
                  <a:lnTo>
                    <a:pt x="20395" y="9803"/>
                  </a:lnTo>
                  <a:lnTo>
                    <a:pt x="20431" y="9444"/>
                  </a:lnTo>
                  <a:lnTo>
                    <a:pt x="20431" y="3699"/>
                  </a:lnTo>
                  <a:lnTo>
                    <a:pt x="20395" y="3340"/>
                  </a:lnTo>
                  <a:lnTo>
                    <a:pt x="20359" y="2981"/>
                  </a:lnTo>
                  <a:lnTo>
                    <a:pt x="20252" y="2622"/>
                  </a:lnTo>
                  <a:lnTo>
                    <a:pt x="20144" y="2263"/>
                  </a:lnTo>
                  <a:lnTo>
                    <a:pt x="20000" y="1940"/>
                  </a:lnTo>
                  <a:lnTo>
                    <a:pt x="19785" y="1653"/>
                  </a:lnTo>
                  <a:lnTo>
                    <a:pt x="19569" y="1365"/>
                  </a:lnTo>
                  <a:lnTo>
                    <a:pt x="19354" y="1078"/>
                  </a:lnTo>
                  <a:lnTo>
                    <a:pt x="19067" y="863"/>
                  </a:lnTo>
                  <a:lnTo>
                    <a:pt x="18815" y="647"/>
                  </a:lnTo>
                  <a:lnTo>
                    <a:pt x="18492" y="468"/>
                  </a:lnTo>
                  <a:lnTo>
                    <a:pt x="18169" y="288"/>
                  </a:lnTo>
                  <a:lnTo>
                    <a:pt x="17846" y="180"/>
                  </a:lnTo>
                  <a:lnTo>
                    <a:pt x="17487" y="73"/>
                  </a:lnTo>
                  <a:lnTo>
                    <a:pt x="17092" y="37"/>
                  </a:lnTo>
                  <a:lnTo>
                    <a:pt x="167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dirty="0">
                  <a:solidFill>
                    <a:schemeClr val="dk2"/>
                  </a:solidFill>
                  <a:latin typeface="Ranchers"/>
                  <a:ea typeface="Ranchers"/>
                  <a:cs typeface="Ranchers"/>
                  <a:sym typeface="Ranchers"/>
                </a:rPr>
                <a:t>Great!</a:t>
              </a:r>
              <a:endParaRPr sz="900" dirty="0">
                <a:solidFill>
                  <a:schemeClr val="dk2"/>
                </a:solidFill>
              </a:endParaRPr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3075558" y="1032509"/>
              <a:ext cx="85300" cy="100550"/>
            </a:xfrm>
            <a:custGeom>
              <a:avLst/>
              <a:gdLst/>
              <a:ahLst/>
              <a:cxnLst/>
              <a:rect l="l" t="t" r="r" b="b"/>
              <a:pathLst>
                <a:path w="3412" h="4022" extrusionOk="0">
                  <a:moveTo>
                    <a:pt x="2478" y="0"/>
                  </a:moveTo>
                  <a:lnTo>
                    <a:pt x="0" y="539"/>
                  </a:lnTo>
                  <a:lnTo>
                    <a:pt x="2657" y="3878"/>
                  </a:lnTo>
                  <a:lnTo>
                    <a:pt x="2765" y="3986"/>
                  </a:lnTo>
                  <a:lnTo>
                    <a:pt x="2908" y="4022"/>
                  </a:lnTo>
                  <a:lnTo>
                    <a:pt x="3052" y="4022"/>
                  </a:lnTo>
                  <a:lnTo>
                    <a:pt x="3196" y="3986"/>
                  </a:lnTo>
                  <a:lnTo>
                    <a:pt x="3303" y="3914"/>
                  </a:lnTo>
                  <a:lnTo>
                    <a:pt x="3375" y="3806"/>
                  </a:lnTo>
                  <a:lnTo>
                    <a:pt x="3411" y="3663"/>
                  </a:lnTo>
                  <a:lnTo>
                    <a:pt x="3411" y="3483"/>
                  </a:lnTo>
                  <a:lnTo>
                    <a:pt x="24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/>
            </a:p>
          </p:txBody>
        </p:sp>
      </p:grpSp>
      <p:grpSp>
        <p:nvGrpSpPr>
          <p:cNvPr id="1164" name="Google Shape;1164;p50"/>
          <p:cNvGrpSpPr/>
          <p:nvPr/>
        </p:nvGrpSpPr>
        <p:grpSpPr>
          <a:xfrm>
            <a:off x="5283202" y="1242394"/>
            <a:ext cx="4820342" cy="5759395"/>
            <a:chOff x="5283202" y="1242394"/>
            <a:chExt cx="4820342" cy="5759395"/>
          </a:xfrm>
        </p:grpSpPr>
        <p:sp>
          <p:nvSpPr>
            <p:cNvPr id="1165" name="Google Shape;1165;p50"/>
            <p:cNvSpPr/>
            <p:nvPr/>
          </p:nvSpPr>
          <p:spPr>
            <a:xfrm rot="1735614">
              <a:off x="5721146" y="3935776"/>
              <a:ext cx="849712" cy="2030148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 rot="-755780" flipH="1">
              <a:off x="6752276" y="3047948"/>
              <a:ext cx="590372" cy="597214"/>
            </a:xfrm>
            <a:custGeom>
              <a:avLst/>
              <a:gdLst/>
              <a:ahLst/>
              <a:cxnLst/>
              <a:rect l="l" t="t" r="r" b="b"/>
              <a:pathLst>
                <a:path w="6213" h="6285" extrusionOk="0">
                  <a:moveTo>
                    <a:pt x="1436" y="1"/>
                  </a:moveTo>
                  <a:lnTo>
                    <a:pt x="1149" y="1185"/>
                  </a:lnTo>
                  <a:lnTo>
                    <a:pt x="1077" y="1401"/>
                  </a:lnTo>
                  <a:lnTo>
                    <a:pt x="0" y="5638"/>
                  </a:lnTo>
                  <a:lnTo>
                    <a:pt x="6176" y="6284"/>
                  </a:lnTo>
                  <a:lnTo>
                    <a:pt x="6212" y="2622"/>
                  </a:lnTo>
                  <a:lnTo>
                    <a:pt x="6212" y="1365"/>
                  </a:lnTo>
                  <a:lnTo>
                    <a:pt x="6212" y="288"/>
                  </a:lnTo>
                  <a:lnTo>
                    <a:pt x="143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 rot="-755780" flipH="1">
              <a:off x="6706342" y="3065067"/>
              <a:ext cx="481192" cy="163913"/>
            </a:xfrm>
            <a:custGeom>
              <a:avLst/>
              <a:gdLst/>
              <a:ahLst/>
              <a:cxnLst/>
              <a:rect l="l" t="t" r="r" b="b"/>
              <a:pathLst>
                <a:path w="5064" h="1725" extrusionOk="0">
                  <a:moveTo>
                    <a:pt x="287" y="1"/>
                  </a:moveTo>
                  <a:lnTo>
                    <a:pt x="0" y="1185"/>
                  </a:lnTo>
                  <a:lnTo>
                    <a:pt x="287" y="1293"/>
                  </a:lnTo>
                  <a:lnTo>
                    <a:pt x="323" y="1293"/>
                  </a:lnTo>
                  <a:lnTo>
                    <a:pt x="898" y="1473"/>
                  </a:lnTo>
                  <a:lnTo>
                    <a:pt x="1508" y="1616"/>
                  </a:lnTo>
                  <a:lnTo>
                    <a:pt x="2119" y="1688"/>
                  </a:lnTo>
                  <a:lnTo>
                    <a:pt x="2765" y="1724"/>
                  </a:lnTo>
                  <a:lnTo>
                    <a:pt x="3483" y="1688"/>
                  </a:lnTo>
                  <a:lnTo>
                    <a:pt x="3878" y="1652"/>
                  </a:lnTo>
                  <a:lnTo>
                    <a:pt x="4273" y="1580"/>
                  </a:lnTo>
                  <a:lnTo>
                    <a:pt x="4668" y="1473"/>
                  </a:lnTo>
                  <a:lnTo>
                    <a:pt x="5063" y="1365"/>
                  </a:lnTo>
                  <a:lnTo>
                    <a:pt x="5063" y="288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 rot="-755780" flipH="1">
              <a:off x="6366873" y="2090727"/>
              <a:ext cx="1255622" cy="1115845"/>
            </a:xfrm>
            <a:custGeom>
              <a:avLst/>
              <a:gdLst/>
              <a:ahLst/>
              <a:cxnLst/>
              <a:rect l="l" t="t" r="r" b="b"/>
              <a:pathLst>
                <a:path w="13214" h="11743" extrusionOk="0">
                  <a:moveTo>
                    <a:pt x="6607" y="1"/>
                  </a:moveTo>
                  <a:lnTo>
                    <a:pt x="5925" y="37"/>
                  </a:lnTo>
                  <a:lnTo>
                    <a:pt x="5278" y="144"/>
                  </a:lnTo>
                  <a:lnTo>
                    <a:pt x="4632" y="288"/>
                  </a:lnTo>
                  <a:lnTo>
                    <a:pt x="4058" y="467"/>
                  </a:lnTo>
                  <a:lnTo>
                    <a:pt x="3447" y="719"/>
                  </a:lnTo>
                  <a:lnTo>
                    <a:pt x="2909" y="1006"/>
                  </a:lnTo>
                  <a:lnTo>
                    <a:pt x="2406" y="1365"/>
                  </a:lnTo>
                  <a:lnTo>
                    <a:pt x="1939" y="1724"/>
                  </a:lnTo>
                  <a:lnTo>
                    <a:pt x="1508" y="2155"/>
                  </a:lnTo>
                  <a:lnTo>
                    <a:pt x="1149" y="2586"/>
                  </a:lnTo>
                  <a:lnTo>
                    <a:pt x="790" y="3089"/>
                  </a:lnTo>
                  <a:lnTo>
                    <a:pt x="539" y="3591"/>
                  </a:lnTo>
                  <a:lnTo>
                    <a:pt x="287" y="4130"/>
                  </a:lnTo>
                  <a:lnTo>
                    <a:pt x="144" y="4704"/>
                  </a:lnTo>
                  <a:lnTo>
                    <a:pt x="36" y="5279"/>
                  </a:lnTo>
                  <a:lnTo>
                    <a:pt x="0" y="5889"/>
                  </a:lnTo>
                  <a:lnTo>
                    <a:pt x="36" y="6320"/>
                  </a:lnTo>
                  <a:lnTo>
                    <a:pt x="72" y="6787"/>
                  </a:lnTo>
                  <a:lnTo>
                    <a:pt x="180" y="7218"/>
                  </a:lnTo>
                  <a:lnTo>
                    <a:pt x="323" y="7649"/>
                  </a:lnTo>
                  <a:lnTo>
                    <a:pt x="467" y="8044"/>
                  </a:lnTo>
                  <a:lnTo>
                    <a:pt x="682" y="8439"/>
                  </a:lnTo>
                  <a:lnTo>
                    <a:pt x="898" y="8834"/>
                  </a:lnTo>
                  <a:lnTo>
                    <a:pt x="1149" y="9193"/>
                  </a:lnTo>
                  <a:lnTo>
                    <a:pt x="1436" y="9552"/>
                  </a:lnTo>
                  <a:lnTo>
                    <a:pt x="1760" y="9875"/>
                  </a:lnTo>
                  <a:lnTo>
                    <a:pt x="2119" y="10162"/>
                  </a:lnTo>
                  <a:lnTo>
                    <a:pt x="2478" y="10449"/>
                  </a:lnTo>
                  <a:lnTo>
                    <a:pt x="2873" y="10701"/>
                  </a:lnTo>
                  <a:lnTo>
                    <a:pt x="3268" y="10916"/>
                  </a:lnTo>
                  <a:lnTo>
                    <a:pt x="3698" y="11132"/>
                  </a:lnTo>
                  <a:lnTo>
                    <a:pt x="4129" y="11311"/>
                  </a:lnTo>
                  <a:lnTo>
                    <a:pt x="4165" y="11311"/>
                  </a:lnTo>
                  <a:lnTo>
                    <a:pt x="4740" y="11491"/>
                  </a:lnTo>
                  <a:lnTo>
                    <a:pt x="5350" y="11634"/>
                  </a:lnTo>
                  <a:lnTo>
                    <a:pt x="5961" y="11706"/>
                  </a:lnTo>
                  <a:lnTo>
                    <a:pt x="6607" y="11742"/>
                  </a:lnTo>
                  <a:lnTo>
                    <a:pt x="7325" y="11706"/>
                  </a:lnTo>
                  <a:lnTo>
                    <a:pt x="7935" y="11634"/>
                  </a:lnTo>
                  <a:lnTo>
                    <a:pt x="8546" y="11491"/>
                  </a:lnTo>
                  <a:lnTo>
                    <a:pt x="9120" y="11311"/>
                  </a:lnTo>
                  <a:lnTo>
                    <a:pt x="9659" y="11096"/>
                  </a:lnTo>
                  <a:lnTo>
                    <a:pt x="10162" y="10808"/>
                  </a:lnTo>
                  <a:lnTo>
                    <a:pt x="10664" y="10521"/>
                  </a:lnTo>
                  <a:lnTo>
                    <a:pt x="11095" y="10198"/>
                  </a:lnTo>
                  <a:lnTo>
                    <a:pt x="11526" y="9803"/>
                  </a:lnTo>
                  <a:lnTo>
                    <a:pt x="11885" y="9408"/>
                  </a:lnTo>
                  <a:lnTo>
                    <a:pt x="12244" y="8977"/>
                  </a:lnTo>
                  <a:lnTo>
                    <a:pt x="12531" y="8510"/>
                  </a:lnTo>
                  <a:lnTo>
                    <a:pt x="12783" y="8008"/>
                  </a:lnTo>
                  <a:lnTo>
                    <a:pt x="12962" y="7505"/>
                  </a:lnTo>
                  <a:lnTo>
                    <a:pt x="13106" y="7002"/>
                  </a:lnTo>
                  <a:lnTo>
                    <a:pt x="13214" y="6428"/>
                  </a:lnTo>
                  <a:lnTo>
                    <a:pt x="13214" y="5889"/>
                  </a:lnTo>
                  <a:lnTo>
                    <a:pt x="13214" y="5315"/>
                  </a:lnTo>
                  <a:lnTo>
                    <a:pt x="13106" y="4776"/>
                  </a:lnTo>
                  <a:lnTo>
                    <a:pt x="12962" y="4274"/>
                  </a:lnTo>
                  <a:lnTo>
                    <a:pt x="12783" y="3735"/>
                  </a:lnTo>
                  <a:lnTo>
                    <a:pt x="12531" y="3268"/>
                  </a:lnTo>
                  <a:lnTo>
                    <a:pt x="12244" y="2801"/>
                  </a:lnTo>
                  <a:lnTo>
                    <a:pt x="11921" y="2370"/>
                  </a:lnTo>
                  <a:lnTo>
                    <a:pt x="11562" y="1976"/>
                  </a:lnTo>
                  <a:lnTo>
                    <a:pt x="11131" y="1616"/>
                  </a:lnTo>
                  <a:lnTo>
                    <a:pt x="10700" y="1257"/>
                  </a:lnTo>
                  <a:lnTo>
                    <a:pt x="10198" y="970"/>
                  </a:lnTo>
                  <a:lnTo>
                    <a:pt x="9695" y="683"/>
                  </a:lnTo>
                  <a:lnTo>
                    <a:pt x="9156" y="467"/>
                  </a:lnTo>
                  <a:lnTo>
                    <a:pt x="8582" y="288"/>
                  </a:lnTo>
                  <a:lnTo>
                    <a:pt x="8007" y="144"/>
                  </a:lnTo>
                  <a:lnTo>
                    <a:pt x="7397" y="72"/>
                  </a:lnTo>
                  <a:lnTo>
                    <a:pt x="7002" y="37"/>
                  </a:lnTo>
                  <a:lnTo>
                    <a:pt x="66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 rot="-755780" flipH="1">
              <a:off x="6733749" y="1344940"/>
              <a:ext cx="1136274" cy="1774348"/>
            </a:xfrm>
            <a:custGeom>
              <a:avLst/>
              <a:gdLst/>
              <a:ahLst/>
              <a:cxnLst/>
              <a:rect l="l" t="t" r="r" b="b"/>
              <a:pathLst>
                <a:path w="11958" h="18673" extrusionOk="0">
                  <a:moveTo>
                    <a:pt x="8546" y="1"/>
                  </a:moveTo>
                  <a:lnTo>
                    <a:pt x="8295" y="37"/>
                  </a:lnTo>
                  <a:lnTo>
                    <a:pt x="8043" y="73"/>
                  </a:lnTo>
                  <a:lnTo>
                    <a:pt x="7792" y="109"/>
                  </a:lnTo>
                  <a:lnTo>
                    <a:pt x="7541" y="181"/>
                  </a:lnTo>
                  <a:lnTo>
                    <a:pt x="7325" y="288"/>
                  </a:lnTo>
                  <a:lnTo>
                    <a:pt x="6894" y="540"/>
                  </a:lnTo>
                  <a:lnTo>
                    <a:pt x="6499" y="863"/>
                  </a:lnTo>
                  <a:lnTo>
                    <a:pt x="6140" y="1258"/>
                  </a:lnTo>
                  <a:lnTo>
                    <a:pt x="5817" y="1689"/>
                  </a:lnTo>
                  <a:lnTo>
                    <a:pt x="5494" y="2191"/>
                  </a:lnTo>
                  <a:lnTo>
                    <a:pt x="5207" y="2730"/>
                  </a:lnTo>
                  <a:lnTo>
                    <a:pt x="4955" y="3268"/>
                  </a:lnTo>
                  <a:lnTo>
                    <a:pt x="4704" y="3843"/>
                  </a:lnTo>
                  <a:lnTo>
                    <a:pt x="4273" y="5064"/>
                  </a:lnTo>
                  <a:lnTo>
                    <a:pt x="3878" y="6249"/>
                  </a:lnTo>
                  <a:lnTo>
                    <a:pt x="3555" y="7110"/>
                  </a:lnTo>
                  <a:lnTo>
                    <a:pt x="3232" y="7864"/>
                  </a:lnTo>
                  <a:lnTo>
                    <a:pt x="2945" y="8583"/>
                  </a:lnTo>
                  <a:lnTo>
                    <a:pt x="2657" y="9193"/>
                  </a:lnTo>
                  <a:lnTo>
                    <a:pt x="2190" y="10055"/>
                  </a:lnTo>
                  <a:lnTo>
                    <a:pt x="2011" y="10378"/>
                  </a:lnTo>
                  <a:lnTo>
                    <a:pt x="1903" y="10414"/>
                  </a:lnTo>
                  <a:lnTo>
                    <a:pt x="1580" y="10557"/>
                  </a:lnTo>
                  <a:lnTo>
                    <a:pt x="1149" y="10809"/>
                  </a:lnTo>
                  <a:lnTo>
                    <a:pt x="934" y="10988"/>
                  </a:lnTo>
                  <a:lnTo>
                    <a:pt x="718" y="11168"/>
                  </a:lnTo>
                  <a:lnTo>
                    <a:pt x="503" y="11419"/>
                  </a:lnTo>
                  <a:lnTo>
                    <a:pt x="323" y="11671"/>
                  </a:lnTo>
                  <a:lnTo>
                    <a:pt x="144" y="11958"/>
                  </a:lnTo>
                  <a:lnTo>
                    <a:pt x="36" y="12281"/>
                  </a:lnTo>
                  <a:lnTo>
                    <a:pt x="0" y="12640"/>
                  </a:lnTo>
                  <a:lnTo>
                    <a:pt x="0" y="13035"/>
                  </a:lnTo>
                  <a:lnTo>
                    <a:pt x="108" y="13430"/>
                  </a:lnTo>
                  <a:lnTo>
                    <a:pt x="287" y="13897"/>
                  </a:lnTo>
                  <a:lnTo>
                    <a:pt x="395" y="14112"/>
                  </a:lnTo>
                  <a:lnTo>
                    <a:pt x="539" y="14364"/>
                  </a:lnTo>
                  <a:lnTo>
                    <a:pt x="898" y="14794"/>
                  </a:lnTo>
                  <a:lnTo>
                    <a:pt x="1329" y="15189"/>
                  </a:lnTo>
                  <a:lnTo>
                    <a:pt x="1831" y="15584"/>
                  </a:lnTo>
                  <a:lnTo>
                    <a:pt x="2370" y="15979"/>
                  </a:lnTo>
                  <a:lnTo>
                    <a:pt x="2945" y="16338"/>
                  </a:lnTo>
                  <a:lnTo>
                    <a:pt x="3555" y="16662"/>
                  </a:lnTo>
                  <a:lnTo>
                    <a:pt x="4165" y="16985"/>
                  </a:lnTo>
                  <a:lnTo>
                    <a:pt x="5350" y="17523"/>
                  </a:lnTo>
                  <a:lnTo>
                    <a:pt x="6392" y="17918"/>
                  </a:lnTo>
                  <a:lnTo>
                    <a:pt x="7181" y="18206"/>
                  </a:lnTo>
                  <a:lnTo>
                    <a:pt x="7612" y="18349"/>
                  </a:lnTo>
                  <a:lnTo>
                    <a:pt x="7648" y="18349"/>
                  </a:lnTo>
                  <a:lnTo>
                    <a:pt x="8259" y="18565"/>
                  </a:lnTo>
                  <a:lnTo>
                    <a:pt x="8905" y="18672"/>
                  </a:lnTo>
                  <a:lnTo>
                    <a:pt x="11347" y="14579"/>
                  </a:lnTo>
                  <a:lnTo>
                    <a:pt x="10377" y="11599"/>
                  </a:lnTo>
                  <a:lnTo>
                    <a:pt x="9228" y="9983"/>
                  </a:lnTo>
                  <a:lnTo>
                    <a:pt x="9408" y="9768"/>
                  </a:lnTo>
                  <a:lnTo>
                    <a:pt x="9767" y="9157"/>
                  </a:lnTo>
                  <a:lnTo>
                    <a:pt x="10305" y="8224"/>
                  </a:lnTo>
                  <a:lnTo>
                    <a:pt x="10593" y="7685"/>
                  </a:lnTo>
                  <a:lnTo>
                    <a:pt x="10880" y="7110"/>
                  </a:lnTo>
                  <a:lnTo>
                    <a:pt x="11311" y="6105"/>
                  </a:lnTo>
                  <a:lnTo>
                    <a:pt x="11490" y="5566"/>
                  </a:lnTo>
                  <a:lnTo>
                    <a:pt x="11670" y="5028"/>
                  </a:lnTo>
                  <a:lnTo>
                    <a:pt x="11813" y="4525"/>
                  </a:lnTo>
                  <a:lnTo>
                    <a:pt x="11885" y="3987"/>
                  </a:lnTo>
                  <a:lnTo>
                    <a:pt x="11957" y="3484"/>
                  </a:lnTo>
                  <a:lnTo>
                    <a:pt x="11957" y="2981"/>
                  </a:lnTo>
                  <a:lnTo>
                    <a:pt x="11885" y="2479"/>
                  </a:lnTo>
                  <a:lnTo>
                    <a:pt x="11778" y="2048"/>
                  </a:lnTo>
                  <a:lnTo>
                    <a:pt x="11598" y="1617"/>
                  </a:lnTo>
                  <a:lnTo>
                    <a:pt x="11454" y="1401"/>
                  </a:lnTo>
                  <a:lnTo>
                    <a:pt x="11347" y="1222"/>
                  </a:lnTo>
                  <a:lnTo>
                    <a:pt x="11167" y="1042"/>
                  </a:lnTo>
                  <a:lnTo>
                    <a:pt x="10988" y="863"/>
                  </a:lnTo>
                  <a:lnTo>
                    <a:pt x="10808" y="719"/>
                  </a:lnTo>
                  <a:lnTo>
                    <a:pt x="10557" y="575"/>
                  </a:lnTo>
                  <a:lnTo>
                    <a:pt x="10341" y="432"/>
                  </a:lnTo>
                  <a:lnTo>
                    <a:pt x="10054" y="324"/>
                  </a:lnTo>
                  <a:lnTo>
                    <a:pt x="9767" y="216"/>
                  </a:lnTo>
                  <a:lnTo>
                    <a:pt x="9444" y="145"/>
                  </a:lnTo>
                  <a:lnTo>
                    <a:pt x="9120" y="73"/>
                  </a:lnTo>
                  <a:lnTo>
                    <a:pt x="8833" y="37"/>
                  </a:lnTo>
                  <a:lnTo>
                    <a:pt x="85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 rot="-755780" flipH="1">
              <a:off x="7666265" y="2217218"/>
              <a:ext cx="330962" cy="453826"/>
            </a:xfrm>
            <a:custGeom>
              <a:avLst/>
              <a:gdLst/>
              <a:ahLst/>
              <a:cxnLst/>
              <a:rect l="l" t="t" r="r" b="b"/>
              <a:pathLst>
                <a:path w="3483" h="4776" extrusionOk="0">
                  <a:moveTo>
                    <a:pt x="2549" y="0"/>
                  </a:moveTo>
                  <a:lnTo>
                    <a:pt x="2119" y="36"/>
                  </a:lnTo>
                  <a:lnTo>
                    <a:pt x="1724" y="180"/>
                  </a:lnTo>
                  <a:lnTo>
                    <a:pt x="1365" y="359"/>
                  </a:lnTo>
                  <a:lnTo>
                    <a:pt x="1005" y="610"/>
                  </a:lnTo>
                  <a:lnTo>
                    <a:pt x="718" y="898"/>
                  </a:lnTo>
                  <a:lnTo>
                    <a:pt x="467" y="1221"/>
                  </a:lnTo>
                  <a:lnTo>
                    <a:pt x="251" y="1652"/>
                  </a:lnTo>
                  <a:lnTo>
                    <a:pt x="108" y="2083"/>
                  </a:lnTo>
                  <a:lnTo>
                    <a:pt x="36" y="2513"/>
                  </a:lnTo>
                  <a:lnTo>
                    <a:pt x="0" y="2980"/>
                  </a:lnTo>
                  <a:lnTo>
                    <a:pt x="72" y="3411"/>
                  </a:lnTo>
                  <a:lnTo>
                    <a:pt x="144" y="3878"/>
                  </a:lnTo>
                  <a:lnTo>
                    <a:pt x="323" y="4309"/>
                  </a:lnTo>
                  <a:lnTo>
                    <a:pt x="539" y="4704"/>
                  </a:lnTo>
                  <a:lnTo>
                    <a:pt x="575" y="4740"/>
                  </a:lnTo>
                  <a:lnTo>
                    <a:pt x="610" y="4776"/>
                  </a:lnTo>
                  <a:lnTo>
                    <a:pt x="718" y="4740"/>
                  </a:lnTo>
                  <a:lnTo>
                    <a:pt x="790" y="4668"/>
                  </a:lnTo>
                  <a:lnTo>
                    <a:pt x="790" y="4632"/>
                  </a:lnTo>
                  <a:lnTo>
                    <a:pt x="754" y="4560"/>
                  </a:lnTo>
                  <a:lnTo>
                    <a:pt x="610" y="4165"/>
                  </a:lnTo>
                  <a:lnTo>
                    <a:pt x="467" y="3806"/>
                  </a:lnTo>
                  <a:lnTo>
                    <a:pt x="395" y="3411"/>
                  </a:lnTo>
                  <a:lnTo>
                    <a:pt x="359" y="3016"/>
                  </a:lnTo>
                  <a:lnTo>
                    <a:pt x="359" y="2621"/>
                  </a:lnTo>
                  <a:lnTo>
                    <a:pt x="395" y="2226"/>
                  </a:lnTo>
                  <a:lnTo>
                    <a:pt x="539" y="1831"/>
                  </a:lnTo>
                  <a:lnTo>
                    <a:pt x="718" y="1436"/>
                  </a:lnTo>
                  <a:lnTo>
                    <a:pt x="934" y="1113"/>
                  </a:lnTo>
                  <a:lnTo>
                    <a:pt x="1185" y="862"/>
                  </a:lnTo>
                  <a:lnTo>
                    <a:pt x="1508" y="610"/>
                  </a:lnTo>
                  <a:lnTo>
                    <a:pt x="1831" y="431"/>
                  </a:lnTo>
                  <a:lnTo>
                    <a:pt x="2190" y="323"/>
                  </a:lnTo>
                  <a:lnTo>
                    <a:pt x="2549" y="287"/>
                  </a:lnTo>
                  <a:lnTo>
                    <a:pt x="2944" y="287"/>
                  </a:lnTo>
                  <a:lnTo>
                    <a:pt x="3339" y="359"/>
                  </a:lnTo>
                  <a:lnTo>
                    <a:pt x="3375" y="395"/>
                  </a:lnTo>
                  <a:lnTo>
                    <a:pt x="3411" y="359"/>
                  </a:lnTo>
                  <a:lnTo>
                    <a:pt x="3483" y="287"/>
                  </a:lnTo>
                  <a:lnTo>
                    <a:pt x="3447" y="215"/>
                  </a:lnTo>
                  <a:lnTo>
                    <a:pt x="3447" y="180"/>
                  </a:lnTo>
                  <a:lnTo>
                    <a:pt x="3375" y="144"/>
                  </a:lnTo>
                  <a:lnTo>
                    <a:pt x="2980" y="36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 rot="-755780" flipH="1">
              <a:off x="7215790" y="1368586"/>
              <a:ext cx="368591" cy="931502"/>
            </a:xfrm>
            <a:custGeom>
              <a:avLst/>
              <a:gdLst/>
              <a:ahLst/>
              <a:cxnLst/>
              <a:rect l="l" t="t" r="r" b="b"/>
              <a:pathLst>
                <a:path w="3879" h="9803" extrusionOk="0">
                  <a:moveTo>
                    <a:pt x="3663" y="0"/>
                  </a:moveTo>
                  <a:lnTo>
                    <a:pt x="3340" y="108"/>
                  </a:lnTo>
                  <a:lnTo>
                    <a:pt x="3089" y="216"/>
                  </a:lnTo>
                  <a:lnTo>
                    <a:pt x="2801" y="395"/>
                  </a:lnTo>
                  <a:lnTo>
                    <a:pt x="2586" y="575"/>
                  </a:lnTo>
                  <a:lnTo>
                    <a:pt x="2371" y="790"/>
                  </a:lnTo>
                  <a:lnTo>
                    <a:pt x="2191" y="1006"/>
                  </a:lnTo>
                  <a:lnTo>
                    <a:pt x="2047" y="1257"/>
                  </a:lnTo>
                  <a:lnTo>
                    <a:pt x="1904" y="1544"/>
                  </a:lnTo>
                  <a:lnTo>
                    <a:pt x="1688" y="2119"/>
                  </a:lnTo>
                  <a:lnTo>
                    <a:pt x="1545" y="2729"/>
                  </a:lnTo>
                  <a:lnTo>
                    <a:pt x="1437" y="3340"/>
                  </a:lnTo>
                  <a:lnTo>
                    <a:pt x="1365" y="3914"/>
                  </a:lnTo>
                  <a:lnTo>
                    <a:pt x="1186" y="5386"/>
                  </a:lnTo>
                  <a:lnTo>
                    <a:pt x="1078" y="6105"/>
                  </a:lnTo>
                  <a:lnTo>
                    <a:pt x="934" y="6823"/>
                  </a:lnTo>
                  <a:lnTo>
                    <a:pt x="791" y="7541"/>
                  </a:lnTo>
                  <a:lnTo>
                    <a:pt x="575" y="8223"/>
                  </a:lnTo>
                  <a:lnTo>
                    <a:pt x="324" y="8905"/>
                  </a:lnTo>
                  <a:lnTo>
                    <a:pt x="37" y="9588"/>
                  </a:lnTo>
                  <a:lnTo>
                    <a:pt x="1" y="9659"/>
                  </a:lnTo>
                  <a:lnTo>
                    <a:pt x="1" y="9695"/>
                  </a:lnTo>
                  <a:lnTo>
                    <a:pt x="72" y="9803"/>
                  </a:lnTo>
                  <a:lnTo>
                    <a:pt x="180" y="9803"/>
                  </a:lnTo>
                  <a:lnTo>
                    <a:pt x="216" y="9767"/>
                  </a:lnTo>
                  <a:lnTo>
                    <a:pt x="252" y="9731"/>
                  </a:lnTo>
                  <a:lnTo>
                    <a:pt x="539" y="9121"/>
                  </a:lnTo>
                  <a:lnTo>
                    <a:pt x="791" y="8510"/>
                  </a:lnTo>
                  <a:lnTo>
                    <a:pt x="1042" y="7900"/>
                  </a:lnTo>
                  <a:lnTo>
                    <a:pt x="1222" y="7254"/>
                  </a:lnTo>
                  <a:lnTo>
                    <a:pt x="1365" y="6607"/>
                  </a:lnTo>
                  <a:lnTo>
                    <a:pt x="1509" y="5925"/>
                  </a:lnTo>
                  <a:lnTo>
                    <a:pt x="1616" y="5279"/>
                  </a:lnTo>
                  <a:lnTo>
                    <a:pt x="1724" y="4632"/>
                  </a:lnTo>
                  <a:lnTo>
                    <a:pt x="1868" y="3376"/>
                  </a:lnTo>
                  <a:lnTo>
                    <a:pt x="1976" y="2729"/>
                  </a:lnTo>
                  <a:lnTo>
                    <a:pt x="2119" y="2119"/>
                  </a:lnTo>
                  <a:lnTo>
                    <a:pt x="2263" y="1832"/>
                  </a:lnTo>
                  <a:lnTo>
                    <a:pt x="2371" y="1544"/>
                  </a:lnTo>
                  <a:lnTo>
                    <a:pt x="2550" y="1293"/>
                  </a:lnTo>
                  <a:lnTo>
                    <a:pt x="2730" y="1042"/>
                  </a:lnTo>
                  <a:lnTo>
                    <a:pt x="2945" y="826"/>
                  </a:lnTo>
                  <a:lnTo>
                    <a:pt x="3160" y="647"/>
                  </a:lnTo>
                  <a:lnTo>
                    <a:pt x="3448" y="467"/>
                  </a:lnTo>
                  <a:lnTo>
                    <a:pt x="3771" y="324"/>
                  </a:lnTo>
                  <a:lnTo>
                    <a:pt x="3807" y="288"/>
                  </a:lnTo>
                  <a:lnTo>
                    <a:pt x="3879" y="252"/>
                  </a:lnTo>
                  <a:lnTo>
                    <a:pt x="3879" y="180"/>
                  </a:lnTo>
                  <a:lnTo>
                    <a:pt x="3879" y="108"/>
                  </a:lnTo>
                  <a:lnTo>
                    <a:pt x="3843" y="72"/>
                  </a:lnTo>
                  <a:lnTo>
                    <a:pt x="3807" y="36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 rot="-755780" flipH="1">
              <a:off x="6878698" y="2514571"/>
              <a:ext cx="290103" cy="293523"/>
            </a:xfrm>
            <a:custGeom>
              <a:avLst/>
              <a:gdLst/>
              <a:ahLst/>
              <a:cxnLst/>
              <a:rect l="l" t="t" r="r" b="b"/>
              <a:pathLst>
                <a:path w="3053" h="3089" extrusionOk="0">
                  <a:moveTo>
                    <a:pt x="1688" y="1"/>
                  </a:moveTo>
                  <a:lnTo>
                    <a:pt x="1329" y="37"/>
                  </a:lnTo>
                  <a:lnTo>
                    <a:pt x="898" y="109"/>
                  </a:lnTo>
                  <a:lnTo>
                    <a:pt x="719" y="180"/>
                  </a:lnTo>
                  <a:lnTo>
                    <a:pt x="503" y="288"/>
                  </a:lnTo>
                  <a:lnTo>
                    <a:pt x="360" y="396"/>
                  </a:lnTo>
                  <a:lnTo>
                    <a:pt x="216" y="575"/>
                  </a:lnTo>
                  <a:lnTo>
                    <a:pt x="108" y="791"/>
                  </a:lnTo>
                  <a:lnTo>
                    <a:pt x="36" y="1006"/>
                  </a:lnTo>
                  <a:lnTo>
                    <a:pt x="1" y="1329"/>
                  </a:lnTo>
                  <a:lnTo>
                    <a:pt x="72" y="1653"/>
                  </a:lnTo>
                  <a:lnTo>
                    <a:pt x="180" y="2012"/>
                  </a:lnTo>
                  <a:lnTo>
                    <a:pt x="324" y="2299"/>
                  </a:lnTo>
                  <a:lnTo>
                    <a:pt x="503" y="2514"/>
                  </a:lnTo>
                  <a:lnTo>
                    <a:pt x="719" y="2730"/>
                  </a:lnTo>
                  <a:lnTo>
                    <a:pt x="934" y="2873"/>
                  </a:lnTo>
                  <a:lnTo>
                    <a:pt x="1185" y="2981"/>
                  </a:lnTo>
                  <a:lnTo>
                    <a:pt x="1437" y="3053"/>
                  </a:lnTo>
                  <a:lnTo>
                    <a:pt x="1724" y="3089"/>
                  </a:lnTo>
                  <a:lnTo>
                    <a:pt x="2622" y="3089"/>
                  </a:lnTo>
                  <a:lnTo>
                    <a:pt x="3053" y="3017"/>
                  </a:lnTo>
                  <a:lnTo>
                    <a:pt x="2083" y="37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 rot="-755780" flipH="1">
              <a:off x="6873738" y="2588997"/>
              <a:ext cx="238886" cy="105950"/>
            </a:xfrm>
            <a:custGeom>
              <a:avLst/>
              <a:gdLst/>
              <a:ahLst/>
              <a:cxnLst/>
              <a:rect l="l" t="t" r="r" b="b"/>
              <a:pathLst>
                <a:path w="2514" h="1115" extrusionOk="0">
                  <a:moveTo>
                    <a:pt x="431" y="1"/>
                  </a:moveTo>
                  <a:lnTo>
                    <a:pt x="108" y="37"/>
                  </a:lnTo>
                  <a:lnTo>
                    <a:pt x="36" y="109"/>
                  </a:lnTo>
                  <a:lnTo>
                    <a:pt x="0" y="181"/>
                  </a:lnTo>
                  <a:lnTo>
                    <a:pt x="36" y="288"/>
                  </a:lnTo>
                  <a:lnTo>
                    <a:pt x="108" y="324"/>
                  </a:lnTo>
                  <a:lnTo>
                    <a:pt x="682" y="432"/>
                  </a:lnTo>
                  <a:lnTo>
                    <a:pt x="970" y="468"/>
                  </a:lnTo>
                  <a:lnTo>
                    <a:pt x="1221" y="575"/>
                  </a:lnTo>
                  <a:lnTo>
                    <a:pt x="1472" y="647"/>
                  </a:lnTo>
                  <a:lnTo>
                    <a:pt x="1724" y="791"/>
                  </a:lnTo>
                  <a:lnTo>
                    <a:pt x="2226" y="1078"/>
                  </a:lnTo>
                  <a:lnTo>
                    <a:pt x="2298" y="1114"/>
                  </a:lnTo>
                  <a:lnTo>
                    <a:pt x="2370" y="1114"/>
                  </a:lnTo>
                  <a:lnTo>
                    <a:pt x="2406" y="1078"/>
                  </a:lnTo>
                  <a:lnTo>
                    <a:pt x="2478" y="1042"/>
                  </a:lnTo>
                  <a:lnTo>
                    <a:pt x="2514" y="899"/>
                  </a:lnTo>
                  <a:lnTo>
                    <a:pt x="2478" y="827"/>
                  </a:lnTo>
                  <a:lnTo>
                    <a:pt x="2442" y="791"/>
                  </a:lnTo>
                  <a:lnTo>
                    <a:pt x="2226" y="575"/>
                  </a:lnTo>
                  <a:lnTo>
                    <a:pt x="1939" y="396"/>
                  </a:lnTo>
                  <a:lnTo>
                    <a:pt x="1652" y="252"/>
                  </a:lnTo>
                  <a:lnTo>
                    <a:pt x="1365" y="145"/>
                  </a:lnTo>
                  <a:lnTo>
                    <a:pt x="1077" y="73"/>
                  </a:lnTo>
                  <a:lnTo>
                    <a:pt x="7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 rot="-755780" flipH="1">
              <a:off x="7707656" y="3064589"/>
              <a:ext cx="2009718" cy="3763351"/>
            </a:xfrm>
            <a:custGeom>
              <a:avLst/>
              <a:gdLst/>
              <a:ahLst/>
              <a:cxnLst/>
              <a:rect l="l" t="t" r="r" b="b"/>
              <a:pathLst>
                <a:path w="21150" h="39605" extrusionOk="0">
                  <a:moveTo>
                    <a:pt x="17954" y="0"/>
                  </a:moveTo>
                  <a:lnTo>
                    <a:pt x="17595" y="36"/>
                  </a:lnTo>
                  <a:lnTo>
                    <a:pt x="17200" y="108"/>
                  </a:lnTo>
                  <a:lnTo>
                    <a:pt x="16769" y="252"/>
                  </a:lnTo>
                  <a:lnTo>
                    <a:pt x="16338" y="431"/>
                  </a:lnTo>
                  <a:lnTo>
                    <a:pt x="15907" y="647"/>
                  </a:lnTo>
                  <a:lnTo>
                    <a:pt x="15476" y="934"/>
                  </a:lnTo>
                  <a:lnTo>
                    <a:pt x="15010" y="1257"/>
                  </a:lnTo>
                  <a:lnTo>
                    <a:pt x="14579" y="1688"/>
                  </a:lnTo>
                  <a:lnTo>
                    <a:pt x="14112" y="2155"/>
                  </a:lnTo>
                  <a:lnTo>
                    <a:pt x="13645" y="2693"/>
                  </a:lnTo>
                  <a:lnTo>
                    <a:pt x="13178" y="3339"/>
                  </a:lnTo>
                  <a:lnTo>
                    <a:pt x="12712" y="4022"/>
                  </a:lnTo>
                  <a:lnTo>
                    <a:pt x="12245" y="4848"/>
                  </a:lnTo>
                  <a:lnTo>
                    <a:pt x="11778" y="5709"/>
                  </a:lnTo>
                  <a:lnTo>
                    <a:pt x="11311" y="6715"/>
                  </a:lnTo>
                  <a:lnTo>
                    <a:pt x="10880" y="7792"/>
                  </a:lnTo>
                  <a:lnTo>
                    <a:pt x="10414" y="8977"/>
                  </a:lnTo>
                  <a:lnTo>
                    <a:pt x="9803" y="10593"/>
                  </a:lnTo>
                  <a:lnTo>
                    <a:pt x="9193" y="12208"/>
                  </a:lnTo>
                  <a:lnTo>
                    <a:pt x="8546" y="13752"/>
                  </a:lnTo>
                  <a:lnTo>
                    <a:pt x="7864" y="15296"/>
                  </a:lnTo>
                  <a:lnTo>
                    <a:pt x="6572" y="18241"/>
                  </a:lnTo>
                  <a:lnTo>
                    <a:pt x="5279" y="21005"/>
                  </a:lnTo>
                  <a:lnTo>
                    <a:pt x="2945" y="25889"/>
                  </a:lnTo>
                  <a:lnTo>
                    <a:pt x="2011" y="27971"/>
                  </a:lnTo>
                  <a:lnTo>
                    <a:pt x="1617" y="28905"/>
                  </a:lnTo>
                  <a:lnTo>
                    <a:pt x="1293" y="29803"/>
                  </a:lnTo>
                  <a:lnTo>
                    <a:pt x="1" y="33321"/>
                  </a:lnTo>
                  <a:lnTo>
                    <a:pt x="5566" y="36122"/>
                  </a:lnTo>
                  <a:lnTo>
                    <a:pt x="5423" y="36661"/>
                  </a:lnTo>
                  <a:lnTo>
                    <a:pt x="5315" y="37199"/>
                  </a:lnTo>
                  <a:lnTo>
                    <a:pt x="5171" y="37810"/>
                  </a:lnTo>
                  <a:lnTo>
                    <a:pt x="5099" y="38456"/>
                  </a:lnTo>
                  <a:lnTo>
                    <a:pt x="5099" y="38743"/>
                  </a:lnTo>
                  <a:lnTo>
                    <a:pt x="5099" y="38995"/>
                  </a:lnTo>
                  <a:lnTo>
                    <a:pt x="5171" y="39246"/>
                  </a:lnTo>
                  <a:lnTo>
                    <a:pt x="5207" y="39425"/>
                  </a:lnTo>
                  <a:lnTo>
                    <a:pt x="5315" y="39569"/>
                  </a:lnTo>
                  <a:lnTo>
                    <a:pt x="5458" y="39605"/>
                  </a:lnTo>
                  <a:lnTo>
                    <a:pt x="5530" y="39605"/>
                  </a:lnTo>
                  <a:lnTo>
                    <a:pt x="5602" y="39533"/>
                  </a:lnTo>
                  <a:lnTo>
                    <a:pt x="5782" y="39210"/>
                  </a:lnTo>
                  <a:lnTo>
                    <a:pt x="6069" y="38671"/>
                  </a:lnTo>
                  <a:lnTo>
                    <a:pt x="6428" y="37917"/>
                  </a:lnTo>
                  <a:lnTo>
                    <a:pt x="7326" y="35943"/>
                  </a:lnTo>
                  <a:lnTo>
                    <a:pt x="8403" y="33357"/>
                  </a:lnTo>
                  <a:lnTo>
                    <a:pt x="10270" y="28833"/>
                  </a:lnTo>
                  <a:lnTo>
                    <a:pt x="12317" y="23698"/>
                  </a:lnTo>
                  <a:lnTo>
                    <a:pt x="14435" y="18312"/>
                  </a:lnTo>
                  <a:lnTo>
                    <a:pt x="16482" y="13106"/>
                  </a:lnTo>
                  <a:lnTo>
                    <a:pt x="19821" y="4560"/>
                  </a:lnTo>
                  <a:lnTo>
                    <a:pt x="21150" y="1041"/>
                  </a:lnTo>
                  <a:lnTo>
                    <a:pt x="20898" y="826"/>
                  </a:lnTo>
                  <a:lnTo>
                    <a:pt x="20575" y="647"/>
                  </a:lnTo>
                  <a:lnTo>
                    <a:pt x="20144" y="395"/>
                  </a:lnTo>
                  <a:lnTo>
                    <a:pt x="19642" y="216"/>
                  </a:lnTo>
                  <a:lnTo>
                    <a:pt x="19354" y="108"/>
                  </a:lnTo>
                  <a:lnTo>
                    <a:pt x="19031" y="36"/>
                  </a:lnTo>
                  <a:lnTo>
                    <a:pt x="186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 rot="-755780" flipH="1">
              <a:off x="7458687" y="3193732"/>
              <a:ext cx="1088478" cy="1378486"/>
            </a:xfrm>
            <a:custGeom>
              <a:avLst/>
              <a:gdLst/>
              <a:ahLst/>
              <a:cxnLst/>
              <a:rect l="l" t="t" r="r" b="b"/>
              <a:pathLst>
                <a:path w="11455" h="14507" extrusionOk="0">
                  <a:moveTo>
                    <a:pt x="8259" y="0"/>
                  </a:moveTo>
                  <a:lnTo>
                    <a:pt x="7900" y="36"/>
                  </a:lnTo>
                  <a:lnTo>
                    <a:pt x="7505" y="108"/>
                  </a:lnTo>
                  <a:lnTo>
                    <a:pt x="7074" y="252"/>
                  </a:lnTo>
                  <a:lnTo>
                    <a:pt x="6643" y="431"/>
                  </a:lnTo>
                  <a:lnTo>
                    <a:pt x="6212" y="647"/>
                  </a:lnTo>
                  <a:lnTo>
                    <a:pt x="5781" y="934"/>
                  </a:lnTo>
                  <a:lnTo>
                    <a:pt x="5315" y="1257"/>
                  </a:lnTo>
                  <a:lnTo>
                    <a:pt x="4884" y="1688"/>
                  </a:lnTo>
                  <a:lnTo>
                    <a:pt x="4417" y="2155"/>
                  </a:lnTo>
                  <a:lnTo>
                    <a:pt x="3950" y="2693"/>
                  </a:lnTo>
                  <a:lnTo>
                    <a:pt x="3483" y="3339"/>
                  </a:lnTo>
                  <a:lnTo>
                    <a:pt x="3017" y="4022"/>
                  </a:lnTo>
                  <a:lnTo>
                    <a:pt x="2550" y="4848"/>
                  </a:lnTo>
                  <a:lnTo>
                    <a:pt x="2083" y="5709"/>
                  </a:lnTo>
                  <a:lnTo>
                    <a:pt x="1616" y="6715"/>
                  </a:lnTo>
                  <a:lnTo>
                    <a:pt x="1185" y="7792"/>
                  </a:lnTo>
                  <a:lnTo>
                    <a:pt x="719" y="8977"/>
                  </a:lnTo>
                  <a:lnTo>
                    <a:pt x="0" y="10844"/>
                  </a:lnTo>
                  <a:lnTo>
                    <a:pt x="1580" y="11742"/>
                  </a:lnTo>
                  <a:lnTo>
                    <a:pt x="3124" y="12675"/>
                  </a:lnTo>
                  <a:lnTo>
                    <a:pt x="6248" y="14506"/>
                  </a:lnTo>
                  <a:lnTo>
                    <a:pt x="9947" y="5027"/>
                  </a:lnTo>
                  <a:lnTo>
                    <a:pt x="11455" y="1041"/>
                  </a:lnTo>
                  <a:lnTo>
                    <a:pt x="11203" y="826"/>
                  </a:lnTo>
                  <a:lnTo>
                    <a:pt x="10880" y="647"/>
                  </a:lnTo>
                  <a:lnTo>
                    <a:pt x="10449" y="395"/>
                  </a:lnTo>
                  <a:lnTo>
                    <a:pt x="9947" y="216"/>
                  </a:lnTo>
                  <a:lnTo>
                    <a:pt x="9659" y="108"/>
                  </a:lnTo>
                  <a:lnTo>
                    <a:pt x="9336" y="36"/>
                  </a:lnTo>
                  <a:lnTo>
                    <a:pt x="89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 rot="-755780" flipH="1">
              <a:off x="6689625" y="3314581"/>
              <a:ext cx="709815" cy="334478"/>
            </a:xfrm>
            <a:custGeom>
              <a:avLst/>
              <a:gdLst/>
              <a:ahLst/>
              <a:cxnLst/>
              <a:rect l="l" t="t" r="r" b="b"/>
              <a:pathLst>
                <a:path w="7470" h="3520" extrusionOk="0">
                  <a:moveTo>
                    <a:pt x="288" y="0"/>
                  </a:moveTo>
                  <a:lnTo>
                    <a:pt x="1" y="1473"/>
                  </a:lnTo>
                  <a:lnTo>
                    <a:pt x="288" y="2873"/>
                  </a:lnTo>
                  <a:lnTo>
                    <a:pt x="6464" y="3519"/>
                  </a:lnTo>
                  <a:lnTo>
                    <a:pt x="7470" y="826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 rot="-755780" flipH="1">
              <a:off x="6578855" y="3413477"/>
              <a:ext cx="1873266" cy="2146169"/>
            </a:xfrm>
            <a:custGeom>
              <a:avLst/>
              <a:gdLst/>
              <a:ahLst/>
              <a:cxnLst/>
              <a:rect l="l" t="t" r="r" b="b"/>
              <a:pathLst>
                <a:path w="19714" h="22586" extrusionOk="0">
                  <a:moveTo>
                    <a:pt x="9193" y="0"/>
                  </a:moveTo>
                  <a:lnTo>
                    <a:pt x="3771" y="4884"/>
                  </a:lnTo>
                  <a:lnTo>
                    <a:pt x="3304" y="6859"/>
                  </a:lnTo>
                  <a:lnTo>
                    <a:pt x="2729" y="9336"/>
                  </a:lnTo>
                  <a:lnTo>
                    <a:pt x="1473" y="14866"/>
                  </a:lnTo>
                  <a:lnTo>
                    <a:pt x="1" y="21508"/>
                  </a:lnTo>
                  <a:lnTo>
                    <a:pt x="19713" y="22586"/>
                  </a:lnTo>
                  <a:lnTo>
                    <a:pt x="19713" y="22586"/>
                  </a:lnTo>
                  <a:lnTo>
                    <a:pt x="17595" y="2765"/>
                  </a:lnTo>
                  <a:lnTo>
                    <a:pt x="15117" y="1652"/>
                  </a:lnTo>
                  <a:lnTo>
                    <a:pt x="919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 rot="-755780" flipH="1">
              <a:off x="8094902" y="3721545"/>
              <a:ext cx="361749" cy="1497929"/>
            </a:xfrm>
            <a:custGeom>
              <a:avLst/>
              <a:gdLst/>
              <a:ahLst/>
              <a:cxnLst/>
              <a:rect l="l" t="t" r="r" b="b"/>
              <a:pathLst>
                <a:path w="3807" h="15764" extrusionOk="0">
                  <a:moveTo>
                    <a:pt x="3699" y="0"/>
                  </a:moveTo>
                  <a:lnTo>
                    <a:pt x="3663" y="72"/>
                  </a:lnTo>
                  <a:lnTo>
                    <a:pt x="3411" y="790"/>
                  </a:lnTo>
                  <a:lnTo>
                    <a:pt x="3196" y="1544"/>
                  </a:lnTo>
                  <a:lnTo>
                    <a:pt x="2837" y="3088"/>
                  </a:lnTo>
                  <a:lnTo>
                    <a:pt x="2083" y="6069"/>
                  </a:lnTo>
                  <a:lnTo>
                    <a:pt x="682" y="12101"/>
                  </a:lnTo>
                  <a:lnTo>
                    <a:pt x="323" y="13860"/>
                  </a:lnTo>
                  <a:lnTo>
                    <a:pt x="0" y="15584"/>
                  </a:lnTo>
                  <a:lnTo>
                    <a:pt x="0" y="15656"/>
                  </a:lnTo>
                  <a:lnTo>
                    <a:pt x="36" y="15692"/>
                  </a:lnTo>
                  <a:lnTo>
                    <a:pt x="108" y="15763"/>
                  </a:lnTo>
                  <a:lnTo>
                    <a:pt x="216" y="15763"/>
                  </a:lnTo>
                  <a:lnTo>
                    <a:pt x="252" y="15727"/>
                  </a:lnTo>
                  <a:lnTo>
                    <a:pt x="288" y="15692"/>
                  </a:lnTo>
                  <a:lnTo>
                    <a:pt x="647" y="14184"/>
                  </a:lnTo>
                  <a:lnTo>
                    <a:pt x="1006" y="12675"/>
                  </a:lnTo>
                  <a:lnTo>
                    <a:pt x="1688" y="9623"/>
                  </a:lnTo>
                  <a:lnTo>
                    <a:pt x="3052" y="3591"/>
                  </a:lnTo>
                  <a:lnTo>
                    <a:pt x="3447" y="1832"/>
                  </a:lnTo>
                  <a:lnTo>
                    <a:pt x="3627" y="970"/>
                  </a:lnTo>
                  <a:lnTo>
                    <a:pt x="3806" y="108"/>
                  </a:lnTo>
                  <a:lnTo>
                    <a:pt x="3770" y="36"/>
                  </a:lnTo>
                  <a:lnTo>
                    <a:pt x="37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 rot="-755780" flipH="1">
              <a:off x="8004644" y="3688499"/>
              <a:ext cx="82004" cy="317374"/>
            </a:xfrm>
            <a:custGeom>
              <a:avLst/>
              <a:gdLst/>
              <a:ahLst/>
              <a:cxnLst/>
              <a:rect l="l" t="t" r="r" b="b"/>
              <a:pathLst>
                <a:path w="863" h="3340" extrusionOk="0">
                  <a:moveTo>
                    <a:pt x="73" y="0"/>
                  </a:moveTo>
                  <a:lnTo>
                    <a:pt x="1" y="36"/>
                  </a:lnTo>
                  <a:lnTo>
                    <a:pt x="1" y="144"/>
                  </a:lnTo>
                  <a:lnTo>
                    <a:pt x="288" y="1688"/>
                  </a:lnTo>
                  <a:lnTo>
                    <a:pt x="575" y="3232"/>
                  </a:lnTo>
                  <a:lnTo>
                    <a:pt x="575" y="3304"/>
                  </a:lnTo>
                  <a:lnTo>
                    <a:pt x="611" y="3340"/>
                  </a:lnTo>
                  <a:lnTo>
                    <a:pt x="719" y="3340"/>
                  </a:lnTo>
                  <a:lnTo>
                    <a:pt x="827" y="3304"/>
                  </a:lnTo>
                  <a:lnTo>
                    <a:pt x="863" y="3268"/>
                  </a:lnTo>
                  <a:lnTo>
                    <a:pt x="863" y="3196"/>
                  </a:lnTo>
                  <a:lnTo>
                    <a:pt x="755" y="2406"/>
                  </a:lnTo>
                  <a:lnTo>
                    <a:pt x="611" y="1616"/>
                  </a:lnTo>
                  <a:lnTo>
                    <a:pt x="468" y="862"/>
                  </a:lnTo>
                  <a:lnTo>
                    <a:pt x="252" y="72"/>
                  </a:lnTo>
                  <a:lnTo>
                    <a:pt x="216" y="36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 rot="-755780" flipH="1">
              <a:off x="6105687" y="3625788"/>
              <a:ext cx="870118" cy="1132854"/>
            </a:xfrm>
            <a:custGeom>
              <a:avLst/>
              <a:gdLst/>
              <a:ahLst/>
              <a:cxnLst/>
              <a:rect l="l" t="t" r="r" b="b"/>
              <a:pathLst>
                <a:path w="9157" h="11922" extrusionOk="0">
                  <a:moveTo>
                    <a:pt x="2945" y="0"/>
                  </a:moveTo>
                  <a:lnTo>
                    <a:pt x="2406" y="36"/>
                  </a:lnTo>
                  <a:lnTo>
                    <a:pt x="1832" y="144"/>
                  </a:lnTo>
                  <a:lnTo>
                    <a:pt x="1257" y="359"/>
                  </a:lnTo>
                  <a:lnTo>
                    <a:pt x="647" y="611"/>
                  </a:lnTo>
                  <a:lnTo>
                    <a:pt x="0" y="970"/>
                  </a:lnTo>
                  <a:lnTo>
                    <a:pt x="1329" y="8259"/>
                  </a:lnTo>
                  <a:lnTo>
                    <a:pt x="2011" y="9300"/>
                  </a:lnTo>
                  <a:lnTo>
                    <a:pt x="2801" y="10485"/>
                  </a:lnTo>
                  <a:lnTo>
                    <a:pt x="3807" y="11921"/>
                  </a:lnTo>
                  <a:lnTo>
                    <a:pt x="5135" y="10162"/>
                  </a:lnTo>
                  <a:lnTo>
                    <a:pt x="6428" y="8366"/>
                  </a:lnTo>
                  <a:lnTo>
                    <a:pt x="7792" y="6607"/>
                  </a:lnTo>
                  <a:lnTo>
                    <a:pt x="9157" y="4884"/>
                  </a:lnTo>
                  <a:lnTo>
                    <a:pt x="8510" y="4022"/>
                  </a:lnTo>
                  <a:lnTo>
                    <a:pt x="7864" y="3268"/>
                  </a:lnTo>
                  <a:lnTo>
                    <a:pt x="7289" y="2586"/>
                  </a:lnTo>
                  <a:lnTo>
                    <a:pt x="6715" y="2011"/>
                  </a:lnTo>
                  <a:lnTo>
                    <a:pt x="6140" y="1472"/>
                  </a:lnTo>
                  <a:lnTo>
                    <a:pt x="5602" y="1042"/>
                  </a:lnTo>
                  <a:lnTo>
                    <a:pt x="5063" y="647"/>
                  </a:lnTo>
                  <a:lnTo>
                    <a:pt x="4525" y="359"/>
                  </a:lnTo>
                  <a:lnTo>
                    <a:pt x="4022" y="180"/>
                  </a:lnTo>
                  <a:lnTo>
                    <a:pt x="3483" y="36"/>
                  </a:lnTo>
                  <a:lnTo>
                    <a:pt x="2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 rot="-755780" flipH="1">
              <a:off x="6584358" y="2504274"/>
              <a:ext cx="71742" cy="82004"/>
            </a:xfrm>
            <a:custGeom>
              <a:avLst/>
              <a:gdLst/>
              <a:ahLst/>
              <a:cxnLst/>
              <a:rect l="l" t="t" r="r" b="b"/>
              <a:pathLst>
                <a:path w="755" h="863" extrusionOk="0">
                  <a:moveTo>
                    <a:pt x="252" y="0"/>
                  </a:moveTo>
                  <a:lnTo>
                    <a:pt x="144" y="36"/>
                  </a:lnTo>
                  <a:lnTo>
                    <a:pt x="72" y="72"/>
                  </a:lnTo>
                  <a:lnTo>
                    <a:pt x="36" y="144"/>
                  </a:lnTo>
                  <a:lnTo>
                    <a:pt x="0" y="216"/>
                  </a:lnTo>
                  <a:lnTo>
                    <a:pt x="0" y="324"/>
                  </a:lnTo>
                  <a:lnTo>
                    <a:pt x="72" y="395"/>
                  </a:lnTo>
                  <a:lnTo>
                    <a:pt x="252" y="611"/>
                  </a:lnTo>
                  <a:lnTo>
                    <a:pt x="288" y="683"/>
                  </a:lnTo>
                  <a:lnTo>
                    <a:pt x="360" y="755"/>
                  </a:lnTo>
                  <a:lnTo>
                    <a:pt x="467" y="862"/>
                  </a:lnTo>
                  <a:lnTo>
                    <a:pt x="611" y="862"/>
                  </a:lnTo>
                  <a:lnTo>
                    <a:pt x="719" y="826"/>
                  </a:lnTo>
                  <a:lnTo>
                    <a:pt x="755" y="790"/>
                  </a:lnTo>
                  <a:lnTo>
                    <a:pt x="755" y="719"/>
                  </a:lnTo>
                  <a:lnTo>
                    <a:pt x="755" y="611"/>
                  </a:lnTo>
                  <a:lnTo>
                    <a:pt x="683" y="467"/>
                  </a:lnTo>
                  <a:lnTo>
                    <a:pt x="575" y="324"/>
                  </a:lnTo>
                  <a:lnTo>
                    <a:pt x="395" y="108"/>
                  </a:lnTo>
                  <a:lnTo>
                    <a:pt x="324" y="36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 rot="-755780" flipH="1">
              <a:off x="6478649" y="2429104"/>
              <a:ext cx="82004" cy="99013"/>
            </a:xfrm>
            <a:custGeom>
              <a:avLst/>
              <a:gdLst/>
              <a:ahLst/>
              <a:cxnLst/>
              <a:rect l="l" t="t" r="r" b="b"/>
              <a:pathLst>
                <a:path w="863" h="1042" extrusionOk="0">
                  <a:moveTo>
                    <a:pt x="180" y="0"/>
                  </a:moveTo>
                  <a:lnTo>
                    <a:pt x="108" y="36"/>
                  </a:lnTo>
                  <a:lnTo>
                    <a:pt x="36" y="72"/>
                  </a:lnTo>
                  <a:lnTo>
                    <a:pt x="0" y="108"/>
                  </a:lnTo>
                  <a:lnTo>
                    <a:pt x="0" y="180"/>
                  </a:lnTo>
                  <a:lnTo>
                    <a:pt x="0" y="251"/>
                  </a:lnTo>
                  <a:lnTo>
                    <a:pt x="36" y="323"/>
                  </a:lnTo>
                  <a:lnTo>
                    <a:pt x="288" y="646"/>
                  </a:lnTo>
                  <a:lnTo>
                    <a:pt x="431" y="826"/>
                  </a:lnTo>
                  <a:lnTo>
                    <a:pt x="539" y="934"/>
                  </a:lnTo>
                  <a:lnTo>
                    <a:pt x="611" y="1005"/>
                  </a:lnTo>
                  <a:lnTo>
                    <a:pt x="683" y="1041"/>
                  </a:lnTo>
                  <a:lnTo>
                    <a:pt x="790" y="1005"/>
                  </a:lnTo>
                  <a:lnTo>
                    <a:pt x="862" y="934"/>
                  </a:lnTo>
                  <a:lnTo>
                    <a:pt x="862" y="826"/>
                  </a:lnTo>
                  <a:lnTo>
                    <a:pt x="826" y="718"/>
                  </a:lnTo>
                  <a:lnTo>
                    <a:pt x="754" y="575"/>
                  </a:lnTo>
                  <a:lnTo>
                    <a:pt x="611" y="395"/>
                  </a:lnTo>
                  <a:lnTo>
                    <a:pt x="323" y="72"/>
                  </a:lnTo>
                  <a:lnTo>
                    <a:pt x="252" y="36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 rot="-755780" flipH="1">
              <a:off x="6501827" y="2688903"/>
              <a:ext cx="211709" cy="85425"/>
            </a:xfrm>
            <a:custGeom>
              <a:avLst/>
              <a:gdLst/>
              <a:ahLst/>
              <a:cxnLst/>
              <a:rect l="l" t="t" r="r" b="b"/>
              <a:pathLst>
                <a:path w="2228" h="899" extrusionOk="0">
                  <a:moveTo>
                    <a:pt x="37" y="1"/>
                  </a:moveTo>
                  <a:lnTo>
                    <a:pt x="1" y="72"/>
                  </a:lnTo>
                  <a:lnTo>
                    <a:pt x="1" y="180"/>
                  </a:lnTo>
                  <a:lnTo>
                    <a:pt x="180" y="396"/>
                  </a:lnTo>
                  <a:lnTo>
                    <a:pt x="396" y="611"/>
                  </a:lnTo>
                  <a:lnTo>
                    <a:pt x="647" y="791"/>
                  </a:lnTo>
                  <a:lnTo>
                    <a:pt x="970" y="862"/>
                  </a:lnTo>
                  <a:lnTo>
                    <a:pt x="1294" y="898"/>
                  </a:lnTo>
                  <a:lnTo>
                    <a:pt x="1617" y="862"/>
                  </a:lnTo>
                  <a:lnTo>
                    <a:pt x="1760" y="826"/>
                  </a:lnTo>
                  <a:lnTo>
                    <a:pt x="1904" y="719"/>
                  </a:lnTo>
                  <a:lnTo>
                    <a:pt x="2191" y="503"/>
                  </a:lnTo>
                  <a:lnTo>
                    <a:pt x="2227" y="467"/>
                  </a:lnTo>
                  <a:lnTo>
                    <a:pt x="2227" y="396"/>
                  </a:lnTo>
                  <a:lnTo>
                    <a:pt x="2191" y="324"/>
                  </a:lnTo>
                  <a:lnTo>
                    <a:pt x="2119" y="252"/>
                  </a:lnTo>
                  <a:lnTo>
                    <a:pt x="2048" y="252"/>
                  </a:lnTo>
                  <a:lnTo>
                    <a:pt x="1976" y="288"/>
                  </a:lnTo>
                  <a:lnTo>
                    <a:pt x="1760" y="396"/>
                  </a:lnTo>
                  <a:lnTo>
                    <a:pt x="1509" y="467"/>
                  </a:lnTo>
                  <a:lnTo>
                    <a:pt x="1258" y="539"/>
                  </a:lnTo>
                  <a:lnTo>
                    <a:pt x="1006" y="503"/>
                  </a:lnTo>
                  <a:lnTo>
                    <a:pt x="791" y="467"/>
                  </a:lnTo>
                  <a:lnTo>
                    <a:pt x="540" y="360"/>
                  </a:lnTo>
                  <a:lnTo>
                    <a:pt x="360" y="216"/>
                  </a:lnTo>
                  <a:lnTo>
                    <a:pt x="180" y="37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 rot="-755780" flipH="1">
              <a:off x="6749625" y="4293188"/>
              <a:ext cx="331057" cy="238981"/>
            </a:xfrm>
            <a:custGeom>
              <a:avLst/>
              <a:gdLst/>
              <a:ahLst/>
              <a:cxnLst/>
              <a:rect l="l" t="t" r="r" b="b"/>
              <a:pathLst>
                <a:path w="3484" h="2515" extrusionOk="0">
                  <a:moveTo>
                    <a:pt x="108" y="1"/>
                  </a:moveTo>
                  <a:lnTo>
                    <a:pt x="37" y="37"/>
                  </a:lnTo>
                  <a:lnTo>
                    <a:pt x="1" y="145"/>
                  </a:lnTo>
                  <a:lnTo>
                    <a:pt x="37" y="216"/>
                  </a:lnTo>
                  <a:lnTo>
                    <a:pt x="755" y="863"/>
                  </a:lnTo>
                  <a:lnTo>
                    <a:pt x="1545" y="1473"/>
                  </a:lnTo>
                  <a:lnTo>
                    <a:pt x="2371" y="2012"/>
                  </a:lnTo>
                  <a:lnTo>
                    <a:pt x="2766" y="2263"/>
                  </a:lnTo>
                  <a:lnTo>
                    <a:pt x="3232" y="2478"/>
                  </a:lnTo>
                  <a:lnTo>
                    <a:pt x="3304" y="2514"/>
                  </a:lnTo>
                  <a:lnTo>
                    <a:pt x="3340" y="2514"/>
                  </a:lnTo>
                  <a:lnTo>
                    <a:pt x="3412" y="2478"/>
                  </a:lnTo>
                  <a:lnTo>
                    <a:pt x="3448" y="2407"/>
                  </a:lnTo>
                  <a:lnTo>
                    <a:pt x="3484" y="2371"/>
                  </a:lnTo>
                  <a:lnTo>
                    <a:pt x="3484" y="2299"/>
                  </a:lnTo>
                  <a:lnTo>
                    <a:pt x="3448" y="2263"/>
                  </a:lnTo>
                  <a:lnTo>
                    <a:pt x="3376" y="2191"/>
                  </a:lnTo>
                  <a:lnTo>
                    <a:pt x="1760" y="1150"/>
                  </a:lnTo>
                  <a:lnTo>
                    <a:pt x="970" y="611"/>
                  </a:lnTo>
                  <a:lnTo>
                    <a:pt x="180" y="37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 rot="-755780" flipH="1">
              <a:off x="6532554" y="4184023"/>
              <a:ext cx="481192" cy="720078"/>
            </a:xfrm>
            <a:custGeom>
              <a:avLst/>
              <a:gdLst/>
              <a:ahLst/>
              <a:cxnLst/>
              <a:rect l="l" t="t" r="r" b="b"/>
              <a:pathLst>
                <a:path w="5064" h="7578" extrusionOk="0">
                  <a:moveTo>
                    <a:pt x="180" y="1"/>
                  </a:moveTo>
                  <a:lnTo>
                    <a:pt x="72" y="37"/>
                  </a:lnTo>
                  <a:lnTo>
                    <a:pt x="36" y="109"/>
                  </a:lnTo>
                  <a:lnTo>
                    <a:pt x="0" y="144"/>
                  </a:lnTo>
                  <a:lnTo>
                    <a:pt x="36" y="216"/>
                  </a:lnTo>
                  <a:lnTo>
                    <a:pt x="1149" y="2083"/>
                  </a:lnTo>
                  <a:lnTo>
                    <a:pt x="2298" y="3951"/>
                  </a:lnTo>
                  <a:lnTo>
                    <a:pt x="3483" y="5782"/>
                  </a:lnTo>
                  <a:lnTo>
                    <a:pt x="4094" y="6679"/>
                  </a:lnTo>
                  <a:lnTo>
                    <a:pt x="4740" y="7541"/>
                  </a:lnTo>
                  <a:lnTo>
                    <a:pt x="4812" y="7577"/>
                  </a:lnTo>
                  <a:lnTo>
                    <a:pt x="4848" y="7577"/>
                  </a:lnTo>
                  <a:lnTo>
                    <a:pt x="4955" y="7541"/>
                  </a:lnTo>
                  <a:lnTo>
                    <a:pt x="5027" y="7433"/>
                  </a:lnTo>
                  <a:lnTo>
                    <a:pt x="5063" y="7398"/>
                  </a:lnTo>
                  <a:lnTo>
                    <a:pt x="5027" y="7326"/>
                  </a:lnTo>
                  <a:lnTo>
                    <a:pt x="4453" y="6392"/>
                  </a:lnTo>
                  <a:lnTo>
                    <a:pt x="3842" y="5495"/>
                  </a:lnTo>
                  <a:lnTo>
                    <a:pt x="2657" y="3699"/>
                  </a:lnTo>
                  <a:lnTo>
                    <a:pt x="1436" y="1904"/>
                  </a:lnTo>
                  <a:lnTo>
                    <a:pt x="287" y="73"/>
                  </a:lnTo>
                  <a:lnTo>
                    <a:pt x="216" y="37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ocial Skills Subject for Pre-K: Communicating Needs by Slidesgo">
  <a:themeElements>
    <a:clrScheme name="Simple Light">
      <a:dk1>
        <a:srgbClr val="1B0F02"/>
      </a:dk1>
      <a:lt1>
        <a:srgbClr val="F2E7DC"/>
      </a:lt1>
      <a:dk2>
        <a:srgbClr val="FFFFFF"/>
      </a:dk2>
      <a:lt2>
        <a:srgbClr val="F64B16"/>
      </a:lt2>
      <a:accent1>
        <a:srgbClr val="43EB8C"/>
      </a:accent1>
      <a:accent2>
        <a:srgbClr val="F4A300"/>
      </a:accent2>
      <a:accent3>
        <a:srgbClr val="2942C4"/>
      </a:accent3>
      <a:accent4>
        <a:srgbClr val="FFFFFF"/>
      </a:accent4>
      <a:accent5>
        <a:srgbClr val="FFFFFF"/>
      </a:accent5>
      <a:accent6>
        <a:srgbClr val="FFFFFF"/>
      </a:accent6>
      <a:hlink>
        <a:srgbClr val="1B0F0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1337</Words>
  <Application>Microsoft Office PowerPoint</Application>
  <PresentationFormat>On-screen Show (16:9)</PresentationFormat>
  <Paragraphs>171</Paragraphs>
  <Slides>28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Karla</vt:lpstr>
      <vt:lpstr>Nunito</vt:lpstr>
      <vt:lpstr>Roboto Condensed Light</vt:lpstr>
      <vt:lpstr>Ranchers</vt:lpstr>
      <vt:lpstr>Arial</vt:lpstr>
      <vt:lpstr>Arial Unicode MS</vt:lpstr>
      <vt:lpstr>Wingdings</vt:lpstr>
      <vt:lpstr>Symbol</vt:lpstr>
      <vt:lpstr>Times New Roman</vt:lpstr>
      <vt:lpstr>Montserrat</vt:lpstr>
      <vt:lpstr>Calibri</vt:lpstr>
      <vt:lpstr>Barlow</vt:lpstr>
      <vt:lpstr>Social Skills Subject for Pre-K: Communicating Needs by Slidesgo</vt:lpstr>
      <vt:lpstr>          Video calling web application using  web RTC:   “GLOBAL  MEET ”</vt:lpstr>
      <vt:lpstr>Introduction   o n             web RTC  </vt:lpstr>
      <vt:lpstr>INTRODUCTION </vt:lpstr>
      <vt:lpstr>PowerPoint Presentation</vt:lpstr>
      <vt:lpstr>About the </vt:lpstr>
      <vt:lpstr>    Web RTC  Model  Components</vt:lpstr>
      <vt:lpstr>PowerPoint Presentation</vt:lpstr>
      <vt:lpstr>THE Web RTC  Triangle</vt:lpstr>
      <vt:lpstr>Proposed Technology  Used</vt:lpstr>
      <vt:lpstr>The Aim of the proposed system</vt:lpstr>
      <vt:lpstr>HARDWARE AND SOFTWARE REQUIREMENT</vt:lpstr>
      <vt:lpstr>About  Global Village  Web Application </vt:lpstr>
      <vt:lpstr>PowerPoint Presentation</vt:lpstr>
      <vt:lpstr>OBJECTIVES</vt:lpstr>
      <vt:lpstr>Implementation Details</vt:lpstr>
      <vt:lpstr>MODEL USED </vt:lpstr>
      <vt:lpstr>PowerPoint Presentation</vt:lpstr>
      <vt:lpstr>PowerPoint Presentation</vt:lpstr>
      <vt:lpstr>FEATURES AND  MODULES  OF        GLOBAL VILLAGE </vt:lpstr>
      <vt:lpstr>PowerPoint Presentation</vt:lpstr>
      <vt:lpstr>PowerPoint Presentation</vt:lpstr>
      <vt:lpstr>MAIN WINDOW WHERE  MEETING  JOIN</vt:lpstr>
      <vt:lpstr>SCREEN SHARE WINDOW</vt:lpstr>
      <vt:lpstr>TESTING WINDOW</vt:lpstr>
      <vt:lpstr>FUTURE  SCOPE</vt:lpstr>
      <vt:lpstr>PowerPoint Presentation</vt:lpstr>
      <vt:lpstr>BIBLOGRAPHY 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Video calling web application using  web RTC:   “GLOBAL  VIDEO         VILLAGE”</dc:title>
  <dc:creator>PATHAK</dc:creator>
  <cp:lastModifiedBy>Mohit Pathak</cp:lastModifiedBy>
  <cp:revision>12</cp:revision>
  <dcterms:modified xsi:type="dcterms:W3CDTF">2024-04-27T05:41:44Z</dcterms:modified>
</cp:coreProperties>
</file>